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4" r:id="rId7"/>
    <p:sldId id="269" r:id="rId8"/>
    <p:sldId id="270" r:id="rId9"/>
    <p:sldId id="265" r:id="rId10"/>
    <p:sldId id="263" r:id="rId11"/>
    <p:sldId id="271" r:id="rId12"/>
    <p:sldId id="261" r:id="rId13"/>
    <p:sldId id="262" r:id="rId14"/>
    <p:sldId id="267" r:id="rId15"/>
    <p:sldId id="268"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C9CAD-2B33-D3B0-EC3C-F4B16B98C7F3}" v="3" dt="2025-04-21T02:09:40.476"/>
    <p1510:client id="{665A3E48-6A4E-0B6E-A029-4357B2207A88}" v="8" dt="2025-04-20T23:56:13.992"/>
    <p1510:client id="{88E8DD73-BE37-D229-0AB7-3FF18BAF70ED}" v="5" dt="2025-04-21T02:09:16.146"/>
    <p1510:client id="{A010CED0-2F00-F603-F0ED-933839664C4B}" v="23" dt="2025-04-21T17:45:17.350"/>
    <p1510:client id="{E10CBF9D-A924-73E3-57FF-390471C6E433}" v="3" dt="2025-04-21T02:33:03.459"/>
    <p1510:client id="{EDAF8627-3F77-1C46-5A30-598102F321F2}" v="16" dt="2025-04-20T23:23:14.375"/>
    <p1510:client id="{F3326A13-5A7E-0542-B5E5-FE5DB174B62D}" v="52" dt="2025-04-21T17:49:52.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Users\trinityprice\Downloads\Swimming%20Data%20S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a:solidFill>
                  <a:srgbClr val="C00000"/>
                </a:solidFill>
              </a:rPr>
              <a:t>Stroke vs Time </a:t>
            </a:r>
          </a:p>
        </c:rich>
      </c:tx>
      <c:layout>
        <c:manualLayout>
          <c:xMode val="edge"/>
          <c:yMode val="edge"/>
          <c:x val="0.37430762197239575"/>
          <c:y val="2.9390920326819673E-2"/>
        </c:manualLayout>
      </c:layout>
      <c:overlay val="0"/>
      <c:spPr>
        <a:noFill/>
        <a:ln>
          <a:noFill/>
        </a:ln>
        <a:effectLst/>
      </c:spPr>
    </c:title>
    <c:autoTitleDeleted val="0"/>
    <c:pivotFmts>
      <c:pivotFmt>
        <c:idx val="0"/>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
        <c:spPr>
          <a:solidFill>
            <a:schemeClr val="accent2"/>
          </a:solidFill>
          <a:ln>
            <a:noFill/>
          </a:ln>
          <a:effectLst/>
        </c:spPr>
      </c:pivotFmt>
      <c:pivotFmt>
        <c:idx val="3"/>
        <c:spPr>
          <a:solidFill>
            <a:schemeClr val="accent2"/>
          </a:solidFill>
          <a:ln>
            <a:noFill/>
          </a:ln>
          <a:effectLst/>
        </c:spPr>
      </c:pivotFmt>
      <c:pivotFmt>
        <c:idx val="4"/>
        <c:spPr>
          <a:solidFill>
            <a:schemeClr val="accent2"/>
          </a:solidFill>
          <a:ln>
            <a:noFill/>
          </a:ln>
          <a:effectLst/>
        </c:spPr>
      </c:pivotFmt>
      <c:pivotFmt>
        <c:idx val="5"/>
        <c:spPr>
          <a:solidFill>
            <a:schemeClr val="accent2"/>
          </a:solidFill>
          <a:ln>
            <a:noFill/>
          </a:ln>
          <a:effectLst/>
        </c:spPr>
      </c:pivotFmt>
      <c:pivotFmt>
        <c:idx val="6"/>
        <c:spPr>
          <a:solidFill>
            <a:schemeClr val="accent2"/>
          </a:solidFill>
          <a:ln>
            <a:noFill/>
          </a:ln>
          <a:effectLst/>
        </c:spPr>
      </c:pivotFmt>
      <c:pivotFmt>
        <c:idx val="7"/>
        <c:spPr>
          <a:solidFill>
            <a:schemeClr val="accent2"/>
          </a:solidFill>
          <a:ln>
            <a:noFill/>
          </a:ln>
          <a:effectLst/>
        </c:spPr>
      </c:pivotFmt>
      <c:pivotFmt>
        <c:idx val="8"/>
        <c:spPr>
          <a:solidFill>
            <a:schemeClr val="accent2"/>
          </a:solidFill>
          <a:ln>
            <a:noFill/>
          </a:ln>
          <a:effectLst/>
        </c:spPr>
      </c:pivotFmt>
      <c:pivotFmt>
        <c:idx val="9"/>
        <c:spPr>
          <a:solidFill>
            <a:schemeClr val="accent2"/>
          </a:solidFill>
          <a:ln>
            <a:noFill/>
          </a:ln>
          <a:effectLst/>
        </c:spPr>
      </c:pivotFmt>
      <c:pivotFmt>
        <c:idx val="10"/>
        <c:spPr>
          <a:solidFill>
            <a:schemeClr val="accent2"/>
          </a:solidFill>
          <a:ln>
            <a:noFill/>
          </a:ln>
          <a:effectLst/>
        </c:spPr>
      </c:pivotFmt>
      <c:pivotFmt>
        <c:idx val="11"/>
        <c:spPr>
          <a:solidFill>
            <a:schemeClr val="accent2"/>
          </a:solidFill>
          <a:ln>
            <a:noFill/>
          </a:ln>
          <a:effectLst/>
        </c:spPr>
      </c:pivotFmt>
      <c:pivotFmt>
        <c:idx val="12"/>
        <c:spPr>
          <a:solidFill>
            <a:schemeClr val="accent2"/>
          </a:solidFill>
          <a:ln>
            <a:noFill/>
          </a:ln>
          <a:effectLst/>
        </c:spPr>
      </c:pivotFmt>
      <c:pivotFmt>
        <c:idx val="13"/>
        <c:spPr>
          <a:solidFill>
            <a:schemeClr val="accent2"/>
          </a:solidFill>
          <a:ln>
            <a:noFill/>
          </a:ln>
          <a:effectLst/>
        </c:spPr>
      </c:pivotFmt>
      <c:pivotFmt>
        <c:idx val="14"/>
        <c:spPr>
          <a:solidFill>
            <a:schemeClr val="accent2"/>
          </a:solidFill>
          <a:ln>
            <a:noFill/>
          </a:ln>
          <a:effectLst/>
        </c:spPr>
      </c:pivotFmt>
      <c:pivotFmt>
        <c:idx val="15"/>
        <c:spPr>
          <a:solidFill>
            <a:schemeClr val="accent2"/>
          </a:solidFill>
          <a:ln>
            <a:noFill/>
          </a:ln>
          <a:effectLst/>
        </c:spPr>
      </c:pivotFmt>
      <c:pivotFmt>
        <c:idx val="16"/>
        <c:spPr>
          <a:solidFill>
            <a:schemeClr val="accent2"/>
          </a:solidFill>
          <a:ln>
            <a:noFill/>
          </a:ln>
          <a:effectLst/>
        </c:spPr>
      </c:pivotFmt>
      <c:pivotFmt>
        <c:idx val="17"/>
        <c:spPr>
          <a:solidFill>
            <a:schemeClr val="accent2"/>
          </a:solidFill>
          <a:ln>
            <a:noFill/>
          </a:ln>
          <a:effectLst/>
        </c:spPr>
      </c:pivotFmt>
      <c:pivotFmt>
        <c:idx val="18"/>
        <c:spPr>
          <a:solidFill>
            <a:schemeClr val="accent2"/>
          </a:solidFill>
          <a:ln>
            <a:noFill/>
          </a:ln>
          <a:effectLst/>
        </c:spPr>
      </c:pivotFmt>
      <c:pivotFmt>
        <c:idx val="19"/>
        <c:spPr>
          <a:solidFill>
            <a:schemeClr val="accent2"/>
          </a:solidFill>
          <a:ln>
            <a:noFill/>
          </a:ln>
          <a:effectLst/>
        </c:spPr>
      </c:pivotFmt>
      <c:pivotFmt>
        <c:idx val="20"/>
        <c:spPr>
          <a:solidFill>
            <a:schemeClr val="accent2"/>
          </a:solidFill>
          <a:ln>
            <a:noFill/>
          </a:ln>
          <a:effectLst/>
        </c:spPr>
      </c:pivotFmt>
      <c:pivotFmt>
        <c:idx val="21"/>
        <c:spPr>
          <a:solidFill>
            <a:schemeClr val="accent2"/>
          </a:solidFill>
          <a:ln>
            <a:noFill/>
          </a:ln>
          <a:effectLst/>
        </c:spPr>
      </c:pivotFmt>
      <c:pivotFmt>
        <c:idx val="22"/>
        <c:spPr>
          <a:solidFill>
            <a:schemeClr val="accent2"/>
          </a:solidFill>
          <a:ln>
            <a:noFill/>
          </a:ln>
          <a:effectLst/>
        </c:spPr>
      </c:pivotFmt>
      <c:pivotFmt>
        <c:idx val="23"/>
        <c:spPr>
          <a:solidFill>
            <a:schemeClr val="accent2"/>
          </a:solidFill>
          <a:ln>
            <a:noFill/>
          </a:ln>
          <a:effectLst/>
        </c:spPr>
      </c:pivotFmt>
      <c:pivotFmt>
        <c:idx val="24"/>
        <c:spPr>
          <a:solidFill>
            <a:schemeClr val="accent2"/>
          </a:solidFill>
          <a:ln>
            <a:noFill/>
          </a:ln>
          <a:effectLst/>
        </c:spPr>
      </c:pivotFmt>
      <c:pivotFmt>
        <c:idx val="25"/>
        <c:spPr>
          <a:solidFill>
            <a:schemeClr val="accent6">
              <a:lumMod val="60000"/>
              <a:lumOff val="40000"/>
            </a:schemeClr>
          </a:solidFill>
          <a:ln>
            <a:noFill/>
          </a:ln>
          <a:effectLst/>
        </c:spPr>
      </c:pivotFmt>
      <c:pivotFmt>
        <c:idx val="26"/>
        <c:spPr>
          <a:solidFill>
            <a:schemeClr val="accent6">
              <a:lumMod val="60000"/>
              <a:lumOff val="40000"/>
            </a:schemeClr>
          </a:solidFill>
          <a:ln>
            <a:noFill/>
          </a:ln>
          <a:effectLst/>
        </c:spPr>
      </c:pivotFmt>
      <c:pivotFmt>
        <c:idx val="27"/>
        <c:spPr>
          <a:solidFill>
            <a:schemeClr val="accent6">
              <a:lumMod val="60000"/>
              <a:lumOff val="40000"/>
            </a:schemeClr>
          </a:solidFill>
          <a:ln>
            <a:noFill/>
          </a:ln>
          <a:effectLst/>
        </c:spPr>
      </c:pivotFmt>
      <c:pivotFmt>
        <c:idx val="28"/>
        <c:spPr>
          <a:solidFill>
            <a:schemeClr val="accent6">
              <a:lumMod val="60000"/>
              <a:lumOff val="40000"/>
            </a:schemeClr>
          </a:solidFill>
          <a:ln>
            <a:noFill/>
          </a:ln>
          <a:effectLst/>
        </c:spPr>
      </c:pivotFmt>
      <c:pivotFmt>
        <c:idx val="29"/>
        <c:spPr>
          <a:solidFill>
            <a:schemeClr val="accent5">
              <a:lumMod val="60000"/>
              <a:lumOff val="40000"/>
            </a:schemeClr>
          </a:solidFill>
          <a:ln>
            <a:noFill/>
          </a:ln>
          <a:effectLst/>
        </c:spPr>
      </c:pivotFmt>
      <c:pivotFmt>
        <c:idx val="30"/>
        <c:spPr>
          <a:solidFill>
            <a:schemeClr val="accent5">
              <a:lumMod val="60000"/>
              <a:lumOff val="40000"/>
            </a:schemeClr>
          </a:solidFill>
          <a:ln>
            <a:noFill/>
          </a:ln>
          <a:effectLst/>
        </c:spPr>
      </c:pivotFmt>
      <c:pivotFmt>
        <c:idx val="31"/>
        <c:spPr>
          <a:solidFill>
            <a:schemeClr val="accent5">
              <a:lumMod val="60000"/>
              <a:lumOff val="40000"/>
            </a:schemeClr>
          </a:solidFill>
          <a:ln>
            <a:noFill/>
          </a:ln>
          <a:effectLst/>
        </c:spPr>
      </c:pivotFmt>
      <c:pivotFmt>
        <c:idx val="32"/>
        <c:spPr>
          <a:solidFill>
            <a:schemeClr val="accent5">
              <a:lumMod val="60000"/>
              <a:lumOff val="40000"/>
            </a:schemeClr>
          </a:solidFill>
          <a:ln>
            <a:noFill/>
          </a:ln>
          <a:effectLst/>
        </c:spPr>
      </c:pivotFmt>
      <c:pivotFmt>
        <c:idx val="33"/>
        <c:spPr>
          <a:solidFill>
            <a:schemeClr val="accent5">
              <a:lumMod val="60000"/>
              <a:lumOff val="40000"/>
            </a:schemeClr>
          </a:solidFill>
          <a:ln>
            <a:noFill/>
          </a:ln>
          <a:effectLst/>
        </c:spPr>
      </c:pivotFmt>
      <c:pivotFmt>
        <c:idx val="34"/>
        <c:spPr>
          <a:solidFill>
            <a:schemeClr val="accent5">
              <a:lumMod val="60000"/>
              <a:lumOff val="40000"/>
            </a:schemeClr>
          </a:solidFill>
          <a:ln>
            <a:noFill/>
          </a:ln>
          <a:effectLst/>
        </c:spPr>
      </c:pivotFmt>
      <c:pivotFmt>
        <c:idx val="35"/>
        <c:spPr>
          <a:solidFill>
            <a:schemeClr val="accent5">
              <a:lumMod val="60000"/>
              <a:lumOff val="40000"/>
            </a:schemeClr>
          </a:solidFill>
          <a:ln>
            <a:noFill/>
          </a:ln>
          <a:effectLst/>
        </c:spPr>
      </c:pivotFmt>
      <c:pivotFmt>
        <c:idx val="36"/>
        <c:spPr>
          <a:solidFill>
            <a:schemeClr val="accent5">
              <a:lumMod val="60000"/>
              <a:lumOff val="40000"/>
            </a:schemeClr>
          </a:solidFill>
          <a:ln>
            <a:noFill/>
          </a:ln>
          <a:effectLst/>
        </c:spPr>
      </c:pivotFmt>
      <c:pivotFmt>
        <c:idx val="37"/>
        <c:spPr>
          <a:solidFill>
            <a:schemeClr val="accent5">
              <a:lumMod val="60000"/>
              <a:lumOff val="40000"/>
            </a:schemeClr>
          </a:solidFill>
          <a:ln>
            <a:noFill/>
          </a:ln>
          <a:effectLst/>
        </c:spPr>
      </c:pivotFmt>
      <c:pivotFmt>
        <c:idx val="38"/>
        <c:spPr>
          <a:solidFill>
            <a:schemeClr val="accent5">
              <a:lumMod val="60000"/>
              <a:lumOff val="40000"/>
            </a:schemeClr>
          </a:solidFill>
          <a:ln>
            <a:noFill/>
          </a:ln>
          <a:effectLst/>
        </c:spPr>
      </c:pivotFmt>
      <c:pivotFmt>
        <c:idx val="39"/>
        <c:spPr>
          <a:solidFill>
            <a:schemeClr val="accent5">
              <a:lumMod val="60000"/>
              <a:lumOff val="40000"/>
            </a:schemeClr>
          </a:solidFill>
          <a:ln>
            <a:noFill/>
          </a:ln>
          <a:effectLst/>
        </c:spPr>
      </c:pivotFmt>
      <c:pivotFmt>
        <c:idx val="40"/>
        <c:spPr>
          <a:solidFill>
            <a:schemeClr val="accent5">
              <a:lumMod val="60000"/>
              <a:lumOff val="40000"/>
            </a:schemeClr>
          </a:solidFill>
          <a:ln>
            <a:noFill/>
          </a:ln>
          <a:effectLst/>
        </c:spPr>
      </c:pivotFmt>
      <c:pivotFmt>
        <c:idx val="41"/>
        <c:spPr>
          <a:solidFill>
            <a:schemeClr val="accent5">
              <a:lumMod val="60000"/>
              <a:lumOff val="40000"/>
            </a:schemeClr>
          </a:solidFill>
          <a:ln>
            <a:noFill/>
          </a:ln>
          <a:effectLst/>
        </c:spPr>
      </c:pivotFmt>
      <c:pivotFmt>
        <c:idx val="42"/>
        <c:spPr>
          <a:solidFill>
            <a:schemeClr val="accent5">
              <a:lumMod val="60000"/>
              <a:lumOff val="40000"/>
            </a:schemeClr>
          </a:solidFill>
          <a:ln>
            <a:noFill/>
          </a:ln>
          <a:effectLst/>
        </c:spPr>
      </c:pivotFmt>
      <c:pivotFmt>
        <c:idx val="43"/>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44"/>
        <c:spPr>
          <a:solidFill>
            <a:schemeClr val="accent6">
              <a:lumMod val="60000"/>
              <a:lumOff val="40000"/>
            </a:schemeClr>
          </a:solidFill>
          <a:ln>
            <a:noFill/>
          </a:ln>
          <a:effectLst/>
        </c:spPr>
      </c:pivotFmt>
      <c:pivotFmt>
        <c:idx val="45"/>
        <c:spPr>
          <a:solidFill>
            <a:schemeClr val="accent6">
              <a:lumMod val="60000"/>
              <a:lumOff val="40000"/>
            </a:schemeClr>
          </a:solidFill>
          <a:ln>
            <a:noFill/>
          </a:ln>
          <a:effectLst/>
        </c:spPr>
      </c:pivotFmt>
      <c:pivotFmt>
        <c:idx val="46"/>
        <c:spPr>
          <a:solidFill>
            <a:schemeClr val="accent6">
              <a:lumMod val="60000"/>
              <a:lumOff val="40000"/>
            </a:schemeClr>
          </a:solidFill>
          <a:ln>
            <a:noFill/>
          </a:ln>
          <a:effectLst/>
        </c:spPr>
      </c:pivotFmt>
      <c:pivotFmt>
        <c:idx val="47"/>
        <c:spPr>
          <a:solidFill>
            <a:schemeClr val="accent6">
              <a:lumMod val="60000"/>
              <a:lumOff val="40000"/>
            </a:schemeClr>
          </a:solidFill>
          <a:ln>
            <a:noFill/>
          </a:ln>
          <a:effectLst/>
        </c:spPr>
      </c:pivotFmt>
      <c:pivotFmt>
        <c:idx val="48"/>
        <c:spPr>
          <a:solidFill>
            <a:schemeClr val="accent5">
              <a:lumMod val="60000"/>
              <a:lumOff val="40000"/>
            </a:schemeClr>
          </a:solidFill>
          <a:ln>
            <a:noFill/>
          </a:ln>
          <a:effectLst/>
        </c:spPr>
      </c:pivotFmt>
      <c:pivotFmt>
        <c:idx val="49"/>
        <c:spPr>
          <a:solidFill>
            <a:schemeClr val="accent5">
              <a:lumMod val="60000"/>
              <a:lumOff val="40000"/>
            </a:schemeClr>
          </a:solidFill>
          <a:ln>
            <a:noFill/>
          </a:ln>
          <a:effectLst/>
        </c:spPr>
      </c:pivotFmt>
      <c:pivotFmt>
        <c:idx val="50"/>
        <c:spPr>
          <a:solidFill>
            <a:schemeClr val="accent5">
              <a:lumMod val="60000"/>
              <a:lumOff val="40000"/>
            </a:schemeClr>
          </a:solidFill>
          <a:ln>
            <a:noFill/>
          </a:ln>
          <a:effectLst/>
        </c:spPr>
      </c:pivotFmt>
      <c:pivotFmt>
        <c:idx val="51"/>
        <c:spPr>
          <a:solidFill>
            <a:schemeClr val="accent5">
              <a:lumMod val="60000"/>
              <a:lumOff val="40000"/>
            </a:schemeClr>
          </a:solidFill>
          <a:ln>
            <a:noFill/>
          </a:ln>
          <a:effectLst/>
        </c:spPr>
      </c:pivotFmt>
      <c:pivotFmt>
        <c:idx val="52"/>
        <c:spPr>
          <a:solidFill>
            <a:schemeClr val="accent5">
              <a:lumMod val="60000"/>
              <a:lumOff val="40000"/>
            </a:schemeClr>
          </a:solidFill>
          <a:ln>
            <a:noFill/>
          </a:ln>
          <a:effectLst/>
        </c:spPr>
      </c:pivotFmt>
      <c:pivotFmt>
        <c:idx val="53"/>
        <c:spPr>
          <a:solidFill>
            <a:schemeClr val="accent5">
              <a:lumMod val="60000"/>
              <a:lumOff val="40000"/>
            </a:schemeClr>
          </a:solidFill>
          <a:ln>
            <a:noFill/>
          </a:ln>
          <a:effectLst/>
        </c:spPr>
      </c:pivotFmt>
      <c:pivotFmt>
        <c:idx val="54"/>
        <c:spPr>
          <a:solidFill>
            <a:schemeClr val="accent5">
              <a:lumMod val="60000"/>
              <a:lumOff val="40000"/>
            </a:schemeClr>
          </a:solidFill>
          <a:ln>
            <a:noFill/>
          </a:ln>
          <a:effectLst/>
        </c:spPr>
      </c:pivotFmt>
      <c:pivotFmt>
        <c:idx val="55"/>
        <c:spPr>
          <a:solidFill>
            <a:schemeClr val="accent5">
              <a:lumMod val="60000"/>
              <a:lumOff val="40000"/>
            </a:schemeClr>
          </a:solidFill>
          <a:ln>
            <a:noFill/>
          </a:ln>
          <a:effectLst/>
        </c:spPr>
      </c:pivotFmt>
      <c:pivotFmt>
        <c:idx val="56"/>
        <c:spPr>
          <a:solidFill>
            <a:schemeClr val="accent5">
              <a:lumMod val="60000"/>
              <a:lumOff val="40000"/>
            </a:schemeClr>
          </a:solidFill>
          <a:ln>
            <a:noFill/>
          </a:ln>
          <a:effectLst/>
        </c:spPr>
      </c:pivotFmt>
      <c:pivotFmt>
        <c:idx val="57"/>
        <c:spPr>
          <a:solidFill>
            <a:schemeClr val="accent5">
              <a:lumMod val="60000"/>
              <a:lumOff val="40000"/>
            </a:schemeClr>
          </a:solidFill>
          <a:ln>
            <a:noFill/>
          </a:ln>
          <a:effectLst/>
        </c:spPr>
      </c:pivotFmt>
      <c:pivotFmt>
        <c:idx val="58"/>
        <c:spPr>
          <a:solidFill>
            <a:schemeClr val="accent5">
              <a:lumMod val="60000"/>
              <a:lumOff val="40000"/>
            </a:schemeClr>
          </a:solidFill>
          <a:ln>
            <a:noFill/>
          </a:ln>
          <a:effectLst/>
        </c:spPr>
      </c:pivotFmt>
      <c:pivotFmt>
        <c:idx val="59"/>
        <c:spPr>
          <a:solidFill>
            <a:schemeClr val="accent5">
              <a:lumMod val="60000"/>
              <a:lumOff val="40000"/>
            </a:schemeClr>
          </a:solidFill>
          <a:ln>
            <a:noFill/>
          </a:ln>
          <a:effectLst/>
        </c:spPr>
      </c:pivotFmt>
      <c:pivotFmt>
        <c:idx val="60"/>
        <c:spPr>
          <a:solidFill>
            <a:schemeClr val="accent5">
              <a:lumMod val="60000"/>
              <a:lumOff val="40000"/>
            </a:schemeClr>
          </a:solidFill>
          <a:ln>
            <a:noFill/>
          </a:ln>
          <a:effectLst/>
        </c:spPr>
      </c:pivotFmt>
      <c:pivotFmt>
        <c:idx val="61"/>
        <c:spPr>
          <a:solidFill>
            <a:schemeClr val="accent5">
              <a:lumMod val="60000"/>
              <a:lumOff val="40000"/>
            </a:schemeClr>
          </a:solidFill>
          <a:ln>
            <a:noFill/>
          </a:ln>
          <a:effectLst/>
        </c:spPr>
      </c:pivotFmt>
      <c:pivotFmt>
        <c:idx val="62"/>
        <c:spPr>
          <a:solidFill>
            <a:schemeClr val="accent2"/>
          </a:solidFill>
          <a:ln>
            <a:noFill/>
          </a:ln>
          <a:effectLst/>
        </c:spPr>
      </c:pivotFmt>
      <c:pivotFmt>
        <c:idx val="63"/>
        <c:spPr>
          <a:solidFill>
            <a:schemeClr val="accent2"/>
          </a:solidFill>
          <a:ln>
            <a:noFill/>
          </a:ln>
          <a:effectLst/>
        </c:spPr>
      </c:pivotFmt>
      <c:pivotFmt>
        <c:idx val="64"/>
        <c:spPr>
          <a:solidFill>
            <a:schemeClr val="accent2"/>
          </a:solidFill>
          <a:ln>
            <a:noFill/>
          </a:ln>
          <a:effectLst/>
        </c:spPr>
      </c:pivotFmt>
      <c:pivotFmt>
        <c:idx val="65"/>
        <c:spPr>
          <a:solidFill>
            <a:schemeClr val="accent2"/>
          </a:solidFill>
          <a:ln>
            <a:noFill/>
          </a:ln>
          <a:effectLst/>
        </c:spPr>
      </c:pivotFmt>
      <c:pivotFmt>
        <c:idx val="66"/>
        <c:spPr>
          <a:solidFill>
            <a:schemeClr val="accent2"/>
          </a:solidFill>
          <a:ln>
            <a:noFill/>
          </a:ln>
          <a:effectLst/>
        </c:spPr>
      </c:pivotFmt>
      <c:pivotFmt>
        <c:idx val="67"/>
        <c:spPr>
          <a:solidFill>
            <a:schemeClr val="accent2"/>
          </a:solidFill>
          <a:ln>
            <a:noFill/>
          </a:ln>
          <a:effectLst/>
        </c:spPr>
      </c:pivotFmt>
      <c:pivotFmt>
        <c:idx val="68"/>
        <c:spPr>
          <a:solidFill>
            <a:schemeClr val="accent2"/>
          </a:solidFill>
          <a:ln>
            <a:noFill/>
          </a:ln>
          <a:effectLst/>
        </c:spPr>
      </c:pivotFmt>
      <c:pivotFmt>
        <c:idx val="69"/>
        <c:spPr>
          <a:solidFill>
            <a:schemeClr val="accent2"/>
          </a:solidFill>
          <a:ln>
            <a:noFill/>
          </a:ln>
          <a:effectLst/>
        </c:spPr>
      </c:pivotFmt>
      <c:pivotFmt>
        <c:idx val="70"/>
        <c:spPr>
          <a:solidFill>
            <a:schemeClr val="accent2"/>
          </a:solidFill>
          <a:ln>
            <a:noFill/>
          </a:ln>
          <a:effectLst/>
        </c:spPr>
      </c:pivotFmt>
      <c:pivotFmt>
        <c:idx val="71"/>
        <c:spPr>
          <a:solidFill>
            <a:schemeClr val="accent2"/>
          </a:solidFill>
          <a:ln>
            <a:noFill/>
          </a:ln>
          <a:effectLst/>
        </c:spPr>
      </c:pivotFmt>
      <c:pivotFmt>
        <c:idx val="72"/>
        <c:spPr>
          <a:solidFill>
            <a:schemeClr val="accent2"/>
          </a:solidFill>
          <a:ln>
            <a:noFill/>
          </a:ln>
          <a:effectLst/>
        </c:spPr>
      </c:pivotFmt>
      <c:pivotFmt>
        <c:idx val="73"/>
        <c:spPr>
          <a:solidFill>
            <a:schemeClr val="accent2"/>
          </a:solidFill>
          <a:ln>
            <a:noFill/>
          </a:ln>
          <a:effectLst/>
        </c:spPr>
      </c:pivotFmt>
      <c:pivotFmt>
        <c:idx val="74"/>
        <c:spPr>
          <a:solidFill>
            <a:schemeClr val="accent2"/>
          </a:solidFill>
          <a:ln>
            <a:noFill/>
          </a:ln>
          <a:effectLst/>
        </c:spPr>
      </c:pivotFmt>
      <c:pivotFmt>
        <c:idx val="75"/>
        <c:spPr>
          <a:solidFill>
            <a:schemeClr val="accent2"/>
          </a:solidFill>
          <a:ln>
            <a:noFill/>
          </a:ln>
          <a:effectLst/>
        </c:spPr>
      </c:pivotFmt>
      <c:pivotFmt>
        <c:idx val="76"/>
        <c:spPr>
          <a:solidFill>
            <a:schemeClr val="accent2"/>
          </a:solidFill>
          <a:ln>
            <a:noFill/>
          </a:ln>
          <a:effectLst/>
        </c:spPr>
      </c:pivotFmt>
      <c:pivotFmt>
        <c:idx val="77"/>
        <c:spPr>
          <a:solidFill>
            <a:schemeClr val="accent2"/>
          </a:solidFill>
          <a:ln>
            <a:noFill/>
          </a:ln>
          <a:effectLst/>
        </c:spPr>
      </c:pivotFmt>
      <c:pivotFmt>
        <c:idx val="78"/>
        <c:spPr>
          <a:solidFill>
            <a:schemeClr val="accent2"/>
          </a:solidFill>
          <a:ln>
            <a:noFill/>
          </a:ln>
          <a:effectLst/>
        </c:spPr>
      </c:pivotFmt>
      <c:pivotFmt>
        <c:idx val="79"/>
        <c:spPr>
          <a:solidFill>
            <a:schemeClr val="accent2"/>
          </a:solidFill>
          <a:ln>
            <a:noFill/>
          </a:ln>
          <a:effectLst/>
        </c:spPr>
      </c:pivotFmt>
      <c:pivotFmt>
        <c:idx val="80"/>
        <c:spPr>
          <a:solidFill>
            <a:schemeClr val="accent2"/>
          </a:solidFill>
          <a:ln>
            <a:noFill/>
          </a:ln>
          <a:effectLst/>
        </c:spPr>
      </c:pivotFmt>
      <c:pivotFmt>
        <c:idx val="81"/>
        <c:spPr>
          <a:solidFill>
            <a:schemeClr val="accent2"/>
          </a:solidFill>
          <a:ln>
            <a:noFill/>
          </a:ln>
          <a:effectLst/>
        </c:spPr>
      </c:pivotFmt>
      <c:pivotFmt>
        <c:idx val="82"/>
        <c:spPr>
          <a:solidFill>
            <a:schemeClr val="accent2"/>
          </a:solidFill>
          <a:ln>
            <a:noFill/>
          </a:ln>
          <a:effectLst/>
        </c:spPr>
      </c:pivotFmt>
      <c:pivotFmt>
        <c:idx val="83"/>
        <c:spPr>
          <a:solidFill>
            <a:schemeClr val="accent2"/>
          </a:solidFill>
          <a:ln>
            <a:noFill/>
          </a:ln>
          <a:effectLst/>
        </c:spPr>
      </c:pivotFmt>
      <c:pivotFmt>
        <c:idx val="84"/>
        <c:spPr>
          <a:solidFill>
            <a:schemeClr val="accent2"/>
          </a:solidFill>
          <a:ln>
            <a:noFill/>
          </a:ln>
          <a:effectLst/>
        </c:spPr>
      </c:pivotFmt>
      <c:pivotFmt>
        <c:idx val="85"/>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86"/>
        <c:spPr>
          <a:solidFill>
            <a:schemeClr val="accent6">
              <a:lumMod val="60000"/>
              <a:lumOff val="40000"/>
            </a:schemeClr>
          </a:solidFill>
          <a:ln>
            <a:noFill/>
          </a:ln>
          <a:effectLst/>
        </c:spPr>
      </c:pivotFmt>
      <c:pivotFmt>
        <c:idx val="87"/>
        <c:spPr>
          <a:solidFill>
            <a:schemeClr val="accent6">
              <a:lumMod val="60000"/>
              <a:lumOff val="40000"/>
            </a:schemeClr>
          </a:solidFill>
          <a:ln>
            <a:noFill/>
          </a:ln>
          <a:effectLst/>
        </c:spPr>
      </c:pivotFmt>
      <c:pivotFmt>
        <c:idx val="88"/>
        <c:spPr>
          <a:solidFill>
            <a:schemeClr val="accent6">
              <a:lumMod val="60000"/>
              <a:lumOff val="40000"/>
            </a:schemeClr>
          </a:solidFill>
          <a:ln>
            <a:noFill/>
          </a:ln>
          <a:effectLst/>
        </c:spPr>
      </c:pivotFmt>
      <c:pivotFmt>
        <c:idx val="89"/>
        <c:spPr>
          <a:solidFill>
            <a:schemeClr val="accent6">
              <a:lumMod val="60000"/>
              <a:lumOff val="40000"/>
            </a:schemeClr>
          </a:solidFill>
          <a:ln>
            <a:noFill/>
          </a:ln>
          <a:effectLst/>
        </c:spPr>
      </c:pivotFmt>
      <c:pivotFmt>
        <c:idx val="90"/>
        <c:spPr>
          <a:solidFill>
            <a:schemeClr val="accent5">
              <a:lumMod val="60000"/>
              <a:lumOff val="40000"/>
            </a:schemeClr>
          </a:solidFill>
          <a:ln>
            <a:noFill/>
          </a:ln>
          <a:effectLst/>
        </c:spPr>
      </c:pivotFmt>
      <c:pivotFmt>
        <c:idx val="91"/>
        <c:spPr>
          <a:solidFill>
            <a:schemeClr val="accent5">
              <a:lumMod val="60000"/>
              <a:lumOff val="40000"/>
            </a:schemeClr>
          </a:solidFill>
          <a:ln>
            <a:noFill/>
          </a:ln>
          <a:effectLst/>
        </c:spPr>
      </c:pivotFmt>
      <c:pivotFmt>
        <c:idx val="92"/>
        <c:spPr>
          <a:solidFill>
            <a:schemeClr val="accent5">
              <a:lumMod val="60000"/>
              <a:lumOff val="40000"/>
            </a:schemeClr>
          </a:solidFill>
          <a:ln>
            <a:noFill/>
          </a:ln>
          <a:effectLst/>
        </c:spPr>
      </c:pivotFmt>
      <c:pivotFmt>
        <c:idx val="93"/>
        <c:spPr>
          <a:solidFill>
            <a:schemeClr val="accent5">
              <a:lumMod val="60000"/>
              <a:lumOff val="40000"/>
            </a:schemeClr>
          </a:solidFill>
          <a:ln>
            <a:noFill/>
          </a:ln>
          <a:effectLst/>
        </c:spPr>
      </c:pivotFmt>
      <c:pivotFmt>
        <c:idx val="94"/>
        <c:spPr>
          <a:solidFill>
            <a:schemeClr val="accent5">
              <a:lumMod val="60000"/>
              <a:lumOff val="40000"/>
            </a:schemeClr>
          </a:solidFill>
          <a:ln>
            <a:noFill/>
          </a:ln>
          <a:effectLst/>
        </c:spPr>
      </c:pivotFmt>
      <c:pivotFmt>
        <c:idx val="95"/>
        <c:spPr>
          <a:solidFill>
            <a:schemeClr val="accent5">
              <a:lumMod val="60000"/>
              <a:lumOff val="40000"/>
            </a:schemeClr>
          </a:solidFill>
          <a:ln>
            <a:noFill/>
          </a:ln>
          <a:effectLst/>
        </c:spPr>
      </c:pivotFmt>
      <c:pivotFmt>
        <c:idx val="96"/>
        <c:spPr>
          <a:solidFill>
            <a:schemeClr val="accent5">
              <a:lumMod val="60000"/>
              <a:lumOff val="40000"/>
            </a:schemeClr>
          </a:solidFill>
          <a:ln>
            <a:noFill/>
          </a:ln>
          <a:effectLst/>
        </c:spPr>
      </c:pivotFmt>
      <c:pivotFmt>
        <c:idx val="97"/>
        <c:spPr>
          <a:solidFill>
            <a:schemeClr val="accent5">
              <a:lumMod val="60000"/>
              <a:lumOff val="40000"/>
            </a:schemeClr>
          </a:solidFill>
          <a:ln>
            <a:noFill/>
          </a:ln>
          <a:effectLst/>
        </c:spPr>
      </c:pivotFmt>
      <c:pivotFmt>
        <c:idx val="98"/>
        <c:spPr>
          <a:solidFill>
            <a:schemeClr val="accent5">
              <a:lumMod val="60000"/>
              <a:lumOff val="40000"/>
            </a:schemeClr>
          </a:solidFill>
          <a:ln>
            <a:noFill/>
          </a:ln>
          <a:effectLst/>
        </c:spPr>
      </c:pivotFmt>
      <c:pivotFmt>
        <c:idx val="99"/>
        <c:spPr>
          <a:solidFill>
            <a:schemeClr val="accent5">
              <a:lumMod val="60000"/>
              <a:lumOff val="40000"/>
            </a:schemeClr>
          </a:solidFill>
          <a:ln>
            <a:noFill/>
          </a:ln>
          <a:effectLst/>
        </c:spPr>
      </c:pivotFmt>
      <c:pivotFmt>
        <c:idx val="100"/>
        <c:spPr>
          <a:solidFill>
            <a:schemeClr val="accent5">
              <a:lumMod val="60000"/>
              <a:lumOff val="40000"/>
            </a:schemeClr>
          </a:solidFill>
          <a:ln>
            <a:noFill/>
          </a:ln>
          <a:effectLst/>
        </c:spPr>
      </c:pivotFmt>
      <c:pivotFmt>
        <c:idx val="101"/>
        <c:spPr>
          <a:solidFill>
            <a:schemeClr val="accent5">
              <a:lumMod val="60000"/>
              <a:lumOff val="40000"/>
            </a:schemeClr>
          </a:solidFill>
          <a:ln>
            <a:noFill/>
          </a:ln>
          <a:effectLst/>
        </c:spPr>
      </c:pivotFmt>
      <c:pivotFmt>
        <c:idx val="102"/>
        <c:spPr>
          <a:solidFill>
            <a:schemeClr val="accent5">
              <a:lumMod val="60000"/>
              <a:lumOff val="40000"/>
            </a:schemeClr>
          </a:solidFill>
          <a:ln>
            <a:noFill/>
          </a:ln>
          <a:effectLst/>
        </c:spPr>
      </c:pivotFmt>
      <c:pivotFmt>
        <c:idx val="103"/>
        <c:spPr>
          <a:solidFill>
            <a:schemeClr val="accent5">
              <a:lumMod val="60000"/>
              <a:lumOff val="40000"/>
            </a:schemeClr>
          </a:solidFill>
          <a:ln>
            <a:noFill/>
          </a:ln>
          <a:effectLst/>
        </c:spPr>
      </c:pivotFmt>
      <c:pivotFmt>
        <c:idx val="104"/>
        <c:spPr>
          <a:solidFill>
            <a:schemeClr val="accent2"/>
          </a:solidFill>
          <a:ln>
            <a:noFill/>
          </a:ln>
          <a:effectLst/>
        </c:spPr>
      </c:pivotFmt>
      <c:pivotFmt>
        <c:idx val="105"/>
        <c:spPr>
          <a:solidFill>
            <a:schemeClr val="accent2"/>
          </a:solidFill>
          <a:ln>
            <a:noFill/>
          </a:ln>
          <a:effectLst/>
        </c:spPr>
      </c:pivotFmt>
      <c:pivotFmt>
        <c:idx val="106"/>
        <c:spPr>
          <a:solidFill>
            <a:schemeClr val="accent2"/>
          </a:solidFill>
          <a:ln>
            <a:noFill/>
          </a:ln>
          <a:effectLst/>
        </c:spPr>
      </c:pivotFmt>
      <c:pivotFmt>
        <c:idx val="107"/>
        <c:spPr>
          <a:solidFill>
            <a:schemeClr val="accent2"/>
          </a:solidFill>
          <a:ln>
            <a:noFill/>
          </a:ln>
          <a:effectLst/>
        </c:spPr>
      </c:pivotFmt>
      <c:pivotFmt>
        <c:idx val="108"/>
        <c:spPr>
          <a:solidFill>
            <a:schemeClr val="accent2"/>
          </a:solidFill>
          <a:ln>
            <a:noFill/>
          </a:ln>
          <a:effectLst/>
        </c:spPr>
      </c:pivotFmt>
      <c:pivotFmt>
        <c:idx val="109"/>
        <c:spPr>
          <a:solidFill>
            <a:schemeClr val="accent2"/>
          </a:solidFill>
          <a:ln>
            <a:noFill/>
          </a:ln>
          <a:effectLst/>
        </c:spPr>
      </c:pivotFmt>
      <c:pivotFmt>
        <c:idx val="110"/>
        <c:spPr>
          <a:solidFill>
            <a:schemeClr val="accent2"/>
          </a:solidFill>
          <a:ln>
            <a:noFill/>
          </a:ln>
          <a:effectLst/>
        </c:spPr>
      </c:pivotFmt>
      <c:pivotFmt>
        <c:idx val="111"/>
        <c:spPr>
          <a:solidFill>
            <a:schemeClr val="accent2"/>
          </a:solidFill>
          <a:ln>
            <a:noFill/>
          </a:ln>
          <a:effectLst/>
        </c:spPr>
      </c:pivotFmt>
      <c:pivotFmt>
        <c:idx val="112"/>
        <c:spPr>
          <a:solidFill>
            <a:schemeClr val="accent2"/>
          </a:solidFill>
          <a:ln>
            <a:noFill/>
          </a:ln>
          <a:effectLst/>
        </c:spPr>
      </c:pivotFmt>
      <c:pivotFmt>
        <c:idx val="113"/>
        <c:spPr>
          <a:solidFill>
            <a:schemeClr val="accent2"/>
          </a:solidFill>
          <a:ln>
            <a:noFill/>
          </a:ln>
          <a:effectLst/>
        </c:spPr>
      </c:pivotFmt>
      <c:pivotFmt>
        <c:idx val="114"/>
        <c:spPr>
          <a:solidFill>
            <a:schemeClr val="accent2"/>
          </a:solidFill>
          <a:ln>
            <a:noFill/>
          </a:ln>
          <a:effectLst/>
        </c:spPr>
      </c:pivotFmt>
      <c:pivotFmt>
        <c:idx val="115"/>
        <c:spPr>
          <a:solidFill>
            <a:schemeClr val="accent2"/>
          </a:solidFill>
          <a:ln>
            <a:noFill/>
          </a:ln>
          <a:effectLst/>
        </c:spPr>
      </c:pivotFmt>
      <c:pivotFmt>
        <c:idx val="116"/>
        <c:spPr>
          <a:solidFill>
            <a:schemeClr val="accent2"/>
          </a:solidFill>
          <a:ln>
            <a:noFill/>
          </a:ln>
          <a:effectLst/>
        </c:spPr>
      </c:pivotFmt>
      <c:pivotFmt>
        <c:idx val="117"/>
        <c:spPr>
          <a:solidFill>
            <a:schemeClr val="accent2"/>
          </a:solidFill>
          <a:ln>
            <a:noFill/>
          </a:ln>
          <a:effectLst/>
        </c:spPr>
      </c:pivotFmt>
      <c:pivotFmt>
        <c:idx val="118"/>
        <c:spPr>
          <a:solidFill>
            <a:schemeClr val="accent2"/>
          </a:solidFill>
          <a:ln>
            <a:noFill/>
          </a:ln>
          <a:effectLst/>
        </c:spPr>
      </c:pivotFmt>
      <c:pivotFmt>
        <c:idx val="119"/>
        <c:spPr>
          <a:solidFill>
            <a:schemeClr val="accent2"/>
          </a:solidFill>
          <a:ln>
            <a:noFill/>
          </a:ln>
          <a:effectLst/>
        </c:spPr>
      </c:pivotFmt>
      <c:pivotFmt>
        <c:idx val="120"/>
        <c:spPr>
          <a:solidFill>
            <a:schemeClr val="accent2"/>
          </a:solidFill>
          <a:ln>
            <a:noFill/>
          </a:ln>
          <a:effectLst/>
        </c:spPr>
      </c:pivotFmt>
      <c:pivotFmt>
        <c:idx val="121"/>
        <c:spPr>
          <a:solidFill>
            <a:schemeClr val="accent2"/>
          </a:solidFill>
          <a:ln>
            <a:noFill/>
          </a:ln>
          <a:effectLst/>
        </c:spPr>
      </c:pivotFmt>
      <c:pivotFmt>
        <c:idx val="122"/>
        <c:spPr>
          <a:solidFill>
            <a:schemeClr val="accent2"/>
          </a:solidFill>
          <a:ln>
            <a:noFill/>
          </a:ln>
          <a:effectLst/>
        </c:spPr>
      </c:pivotFmt>
      <c:pivotFmt>
        <c:idx val="123"/>
        <c:spPr>
          <a:solidFill>
            <a:schemeClr val="accent2"/>
          </a:solidFill>
          <a:ln>
            <a:noFill/>
          </a:ln>
          <a:effectLst/>
        </c:spPr>
      </c:pivotFmt>
      <c:pivotFmt>
        <c:idx val="124"/>
        <c:spPr>
          <a:solidFill>
            <a:schemeClr val="accent2"/>
          </a:solidFill>
          <a:ln>
            <a:noFill/>
          </a:ln>
          <a:effectLst/>
        </c:spPr>
      </c:pivotFmt>
      <c:pivotFmt>
        <c:idx val="125"/>
        <c:spPr>
          <a:solidFill>
            <a:schemeClr val="accent2"/>
          </a:solidFill>
          <a:ln>
            <a:noFill/>
          </a:ln>
          <a:effectLst/>
        </c:spPr>
      </c:pivotFmt>
      <c:pivotFmt>
        <c:idx val="126"/>
        <c:spPr>
          <a:solidFill>
            <a:schemeClr val="accent2"/>
          </a:solidFill>
          <a:ln>
            <a:noFill/>
          </a:ln>
          <a:effectLst/>
        </c:spPr>
      </c:pivotFmt>
      <c:pivotFmt>
        <c:idx val="127"/>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28"/>
        <c:spPr>
          <a:solidFill>
            <a:schemeClr val="accent6">
              <a:lumMod val="60000"/>
              <a:lumOff val="40000"/>
            </a:schemeClr>
          </a:solidFill>
          <a:ln>
            <a:noFill/>
          </a:ln>
          <a:effectLst/>
        </c:spPr>
      </c:pivotFmt>
      <c:pivotFmt>
        <c:idx val="129"/>
        <c:spPr>
          <a:solidFill>
            <a:schemeClr val="accent6">
              <a:lumMod val="60000"/>
              <a:lumOff val="40000"/>
            </a:schemeClr>
          </a:solidFill>
          <a:ln>
            <a:noFill/>
          </a:ln>
          <a:effectLst/>
        </c:spPr>
      </c:pivotFmt>
      <c:pivotFmt>
        <c:idx val="130"/>
        <c:spPr>
          <a:solidFill>
            <a:schemeClr val="accent6">
              <a:lumMod val="60000"/>
              <a:lumOff val="40000"/>
            </a:schemeClr>
          </a:solidFill>
          <a:ln>
            <a:noFill/>
          </a:ln>
          <a:effectLst/>
        </c:spPr>
      </c:pivotFmt>
      <c:pivotFmt>
        <c:idx val="131"/>
        <c:spPr>
          <a:solidFill>
            <a:schemeClr val="accent6">
              <a:lumMod val="60000"/>
              <a:lumOff val="40000"/>
            </a:schemeClr>
          </a:solidFill>
          <a:ln>
            <a:noFill/>
          </a:ln>
          <a:effectLst/>
        </c:spPr>
      </c:pivotFmt>
      <c:pivotFmt>
        <c:idx val="132"/>
        <c:spPr>
          <a:solidFill>
            <a:schemeClr val="accent5">
              <a:lumMod val="60000"/>
              <a:lumOff val="40000"/>
            </a:schemeClr>
          </a:solidFill>
          <a:ln>
            <a:noFill/>
          </a:ln>
          <a:effectLst/>
        </c:spPr>
      </c:pivotFmt>
      <c:pivotFmt>
        <c:idx val="133"/>
        <c:spPr>
          <a:solidFill>
            <a:schemeClr val="accent5">
              <a:lumMod val="60000"/>
              <a:lumOff val="40000"/>
            </a:schemeClr>
          </a:solidFill>
          <a:ln>
            <a:noFill/>
          </a:ln>
          <a:effectLst/>
        </c:spPr>
      </c:pivotFmt>
      <c:pivotFmt>
        <c:idx val="134"/>
        <c:spPr>
          <a:solidFill>
            <a:schemeClr val="accent5">
              <a:lumMod val="60000"/>
              <a:lumOff val="40000"/>
            </a:schemeClr>
          </a:solidFill>
          <a:ln>
            <a:noFill/>
          </a:ln>
          <a:effectLst/>
        </c:spPr>
      </c:pivotFmt>
      <c:pivotFmt>
        <c:idx val="135"/>
        <c:spPr>
          <a:solidFill>
            <a:schemeClr val="accent5">
              <a:lumMod val="60000"/>
              <a:lumOff val="40000"/>
            </a:schemeClr>
          </a:solidFill>
          <a:ln>
            <a:noFill/>
          </a:ln>
          <a:effectLst/>
        </c:spPr>
      </c:pivotFmt>
      <c:pivotFmt>
        <c:idx val="136"/>
        <c:spPr>
          <a:solidFill>
            <a:schemeClr val="accent5">
              <a:lumMod val="60000"/>
              <a:lumOff val="40000"/>
            </a:schemeClr>
          </a:solidFill>
          <a:ln>
            <a:noFill/>
          </a:ln>
          <a:effectLst/>
        </c:spPr>
      </c:pivotFmt>
      <c:pivotFmt>
        <c:idx val="137"/>
        <c:spPr>
          <a:solidFill>
            <a:schemeClr val="accent5">
              <a:lumMod val="60000"/>
              <a:lumOff val="40000"/>
            </a:schemeClr>
          </a:solidFill>
          <a:ln>
            <a:noFill/>
          </a:ln>
          <a:effectLst/>
        </c:spPr>
      </c:pivotFmt>
      <c:pivotFmt>
        <c:idx val="138"/>
        <c:spPr>
          <a:solidFill>
            <a:schemeClr val="accent5">
              <a:lumMod val="60000"/>
              <a:lumOff val="40000"/>
            </a:schemeClr>
          </a:solidFill>
          <a:ln>
            <a:noFill/>
          </a:ln>
          <a:effectLst/>
        </c:spPr>
      </c:pivotFmt>
      <c:pivotFmt>
        <c:idx val="139"/>
        <c:spPr>
          <a:solidFill>
            <a:schemeClr val="accent5">
              <a:lumMod val="60000"/>
              <a:lumOff val="40000"/>
            </a:schemeClr>
          </a:solidFill>
          <a:ln>
            <a:noFill/>
          </a:ln>
          <a:effectLst/>
        </c:spPr>
      </c:pivotFmt>
      <c:pivotFmt>
        <c:idx val="140"/>
        <c:spPr>
          <a:solidFill>
            <a:schemeClr val="accent5">
              <a:lumMod val="60000"/>
              <a:lumOff val="40000"/>
            </a:schemeClr>
          </a:solidFill>
          <a:ln>
            <a:noFill/>
          </a:ln>
          <a:effectLst/>
        </c:spPr>
      </c:pivotFmt>
      <c:pivotFmt>
        <c:idx val="141"/>
        <c:spPr>
          <a:solidFill>
            <a:schemeClr val="accent5">
              <a:lumMod val="60000"/>
              <a:lumOff val="40000"/>
            </a:schemeClr>
          </a:solidFill>
          <a:ln>
            <a:noFill/>
          </a:ln>
          <a:effectLst/>
        </c:spPr>
      </c:pivotFmt>
      <c:pivotFmt>
        <c:idx val="142"/>
        <c:spPr>
          <a:solidFill>
            <a:schemeClr val="accent5">
              <a:lumMod val="60000"/>
              <a:lumOff val="40000"/>
            </a:schemeClr>
          </a:solidFill>
          <a:ln>
            <a:noFill/>
          </a:ln>
          <a:effectLst/>
        </c:spPr>
      </c:pivotFmt>
      <c:pivotFmt>
        <c:idx val="143"/>
        <c:spPr>
          <a:solidFill>
            <a:schemeClr val="accent5">
              <a:lumMod val="60000"/>
              <a:lumOff val="40000"/>
            </a:schemeClr>
          </a:solidFill>
          <a:ln>
            <a:noFill/>
          </a:ln>
          <a:effectLst/>
        </c:spPr>
      </c:pivotFmt>
      <c:pivotFmt>
        <c:idx val="144"/>
        <c:spPr>
          <a:solidFill>
            <a:schemeClr val="accent5">
              <a:lumMod val="60000"/>
              <a:lumOff val="40000"/>
            </a:schemeClr>
          </a:solidFill>
          <a:ln>
            <a:noFill/>
          </a:ln>
          <a:effectLst/>
        </c:spPr>
      </c:pivotFmt>
      <c:pivotFmt>
        <c:idx val="145"/>
        <c:spPr>
          <a:solidFill>
            <a:schemeClr val="accent5">
              <a:lumMod val="60000"/>
              <a:lumOff val="40000"/>
            </a:schemeClr>
          </a:solidFill>
          <a:ln>
            <a:noFill/>
          </a:ln>
          <a:effectLst/>
        </c:spPr>
      </c:pivotFmt>
      <c:pivotFmt>
        <c:idx val="146"/>
        <c:spPr>
          <a:solidFill>
            <a:schemeClr val="accent2"/>
          </a:solidFill>
          <a:ln>
            <a:noFill/>
          </a:ln>
          <a:effectLst/>
        </c:spPr>
      </c:pivotFmt>
      <c:pivotFmt>
        <c:idx val="147"/>
        <c:spPr>
          <a:solidFill>
            <a:schemeClr val="accent2"/>
          </a:solidFill>
          <a:ln>
            <a:noFill/>
          </a:ln>
          <a:effectLst/>
        </c:spPr>
      </c:pivotFmt>
      <c:pivotFmt>
        <c:idx val="148"/>
        <c:spPr>
          <a:solidFill>
            <a:schemeClr val="accent2"/>
          </a:solidFill>
          <a:ln>
            <a:noFill/>
          </a:ln>
          <a:effectLst/>
        </c:spPr>
      </c:pivotFmt>
      <c:pivotFmt>
        <c:idx val="149"/>
        <c:spPr>
          <a:solidFill>
            <a:schemeClr val="accent2"/>
          </a:solidFill>
          <a:ln>
            <a:noFill/>
          </a:ln>
          <a:effectLst/>
        </c:spPr>
      </c:pivotFmt>
      <c:pivotFmt>
        <c:idx val="150"/>
        <c:spPr>
          <a:solidFill>
            <a:schemeClr val="accent2"/>
          </a:solidFill>
          <a:ln>
            <a:noFill/>
          </a:ln>
          <a:effectLst/>
        </c:spPr>
      </c:pivotFmt>
      <c:pivotFmt>
        <c:idx val="151"/>
        <c:spPr>
          <a:solidFill>
            <a:schemeClr val="accent2"/>
          </a:solidFill>
          <a:ln>
            <a:noFill/>
          </a:ln>
          <a:effectLst/>
        </c:spPr>
      </c:pivotFmt>
      <c:pivotFmt>
        <c:idx val="152"/>
        <c:spPr>
          <a:solidFill>
            <a:schemeClr val="accent2"/>
          </a:solidFill>
          <a:ln>
            <a:noFill/>
          </a:ln>
          <a:effectLst/>
        </c:spPr>
      </c:pivotFmt>
      <c:pivotFmt>
        <c:idx val="153"/>
        <c:spPr>
          <a:solidFill>
            <a:schemeClr val="accent2"/>
          </a:solidFill>
          <a:ln>
            <a:noFill/>
          </a:ln>
          <a:effectLst/>
        </c:spPr>
      </c:pivotFmt>
      <c:pivotFmt>
        <c:idx val="154"/>
        <c:spPr>
          <a:solidFill>
            <a:schemeClr val="accent2"/>
          </a:solidFill>
          <a:ln>
            <a:noFill/>
          </a:ln>
          <a:effectLst/>
        </c:spPr>
      </c:pivotFmt>
      <c:pivotFmt>
        <c:idx val="155"/>
        <c:spPr>
          <a:solidFill>
            <a:schemeClr val="accent2"/>
          </a:solidFill>
          <a:ln>
            <a:noFill/>
          </a:ln>
          <a:effectLst/>
        </c:spPr>
      </c:pivotFmt>
      <c:pivotFmt>
        <c:idx val="156"/>
        <c:spPr>
          <a:solidFill>
            <a:schemeClr val="accent2"/>
          </a:solidFill>
          <a:ln>
            <a:noFill/>
          </a:ln>
          <a:effectLst/>
        </c:spPr>
      </c:pivotFmt>
      <c:pivotFmt>
        <c:idx val="157"/>
        <c:spPr>
          <a:solidFill>
            <a:schemeClr val="accent2"/>
          </a:solidFill>
          <a:ln>
            <a:noFill/>
          </a:ln>
          <a:effectLst/>
        </c:spPr>
      </c:pivotFmt>
      <c:pivotFmt>
        <c:idx val="158"/>
        <c:spPr>
          <a:solidFill>
            <a:schemeClr val="accent2"/>
          </a:solidFill>
          <a:ln>
            <a:noFill/>
          </a:ln>
          <a:effectLst/>
        </c:spPr>
      </c:pivotFmt>
      <c:pivotFmt>
        <c:idx val="159"/>
        <c:spPr>
          <a:solidFill>
            <a:schemeClr val="accent2"/>
          </a:solidFill>
          <a:ln>
            <a:noFill/>
          </a:ln>
          <a:effectLst/>
        </c:spPr>
      </c:pivotFmt>
      <c:pivotFmt>
        <c:idx val="160"/>
        <c:spPr>
          <a:solidFill>
            <a:schemeClr val="accent2"/>
          </a:solidFill>
          <a:ln>
            <a:noFill/>
          </a:ln>
          <a:effectLst/>
        </c:spPr>
      </c:pivotFmt>
      <c:pivotFmt>
        <c:idx val="161"/>
        <c:spPr>
          <a:solidFill>
            <a:schemeClr val="accent2"/>
          </a:solidFill>
          <a:ln>
            <a:noFill/>
          </a:ln>
          <a:effectLst/>
        </c:spPr>
      </c:pivotFmt>
      <c:pivotFmt>
        <c:idx val="162"/>
        <c:spPr>
          <a:solidFill>
            <a:schemeClr val="accent2"/>
          </a:solidFill>
          <a:ln>
            <a:noFill/>
          </a:ln>
          <a:effectLst/>
        </c:spPr>
      </c:pivotFmt>
      <c:pivotFmt>
        <c:idx val="163"/>
        <c:spPr>
          <a:solidFill>
            <a:schemeClr val="accent2"/>
          </a:solidFill>
          <a:ln>
            <a:noFill/>
          </a:ln>
          <a:effectLst/>
        </c:spPr>
      </c:pivotFmt>
      <c:pivotFmt>
        <c:idx val="164"/>
        <c:spPr>
          <a:solidFill>
            <a:schemeClr val="accent2"/>
          </a:solidFill>
          <a:ln>
            <a:noFill/>
          </a:ln>
          <a:effectLst/>
        </c:spPr>
      </c:pivotFmt>
      <c:pivotFmt>
        <c:idx val="165"/>
        <c:spPr>
          <a:solidFill>
            <a:schemeClr val="accent2"/>
          </a:solidFill>
          <a:ln>
            <a:noFill/>
          </a:ln>
          <a:effectLst/>
        </c:spPr>
      </c:pivotFmt>
      <c:pivotFmt>
        <c:idx val="166"/>
        <c:spPr>
          <a:solidFill>
            <a:schemeClr val="accent2"/>
          </a:solidFill>
          <a:ln>
            <a:noFill/>
          </a:ln>
          <a:effectLst/>
        </c:spPr>
      </c:pivotFmt>
      <c:pivotFmt>
        <c:idx val="167"/>
        <c:spPr>
          <a:solidFill>
            <a:schemeClr val="accent2"/>
          </a:solidFill>
          <a:ln>
            <a:noFill/>
          </a:ln>
          <a:effectLst/>
        </c:spPr>
      </c:pivotFmt>
      <c:pivotFmt>
        <c:idx val="168"/>
        <c:spPr>
          <a:solidFill>
            <a:schemeClr val="accent2"/>
          </a:solidFill>
          <a:ln>
            <a:noFill/>
          </a:ln>
          <a:effectLst/>
        </c:spPr>
      </c:pivotFmt>
      <c:pivotFmt>
        <c:idx val="169"/>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70"/>
        <c:spPr>
          <a:solidFill>
            <a:schemeClr val="accent6">
              <a:lumMod val="60000"/>
              <a:lumOff val="40000"/>
            </a:schemeClr>
          </a:solidFill>
          <a:ln>
            <a:noFill/>
          </a:ln>
          <a:effectLst/>
        </c:spPr>
      </c:pivotFmt>
      <c:pivotFmt>
        <c:idx val="171"/>
        <c:spPr>
          <a:solidFill>
            <a:schemeClr val="accent6">
              <a:lumMod val="60000"/>
              <a:lumOff val="40000"/>
            </a:schemeClr>
          </a:solidFill>
          <a:ln>
            <a:noFill/>
          </a:ln>
          <a:effectLst/>
        </c:spPr>
      </c:pivotFmt>
      <c:pivotFmt>
        <c:idx val="172"/>
        <c:spPr>
          <a:solidFill>
            <a:schemeClr val="accent6">
              <a:lumMod val="60000"/>
              <a:lumOff val="40000"/>
            </a:schemeClr>
          </a:solidFill>
          <a:ln>
            <a:noFill/>
          </a:ln>
          <a:effectLst/>
        </c:spPr>
      </c:pivotFmt>
      <c:pivotFmt>
        <c:idx val="173"/>
        <c:spPr>
          <a:solidFill>
            <a:schemeClr val="accent6">
              <a:lumMod val="60000"/>
              <a:lumOff val="40000"/>
            </a:schemeClr>
          </a:solidFill>
          <a:ln>
            <a:noFill/>
          </a:ln>
          <a:effectLst/>
        </c:spPr>
      </c:pivotFmt>
      <c:pivotFmt>
        <c:idx val="174"/>
        <c:spPr>
          <a:solidFill>
            <a:schemeClr val="accent5">
              <a:lumMod val="60000"/>
              <a:lumOff val="40000"/>
            </a:schemeClr>
          </a:solidFill>
          <a:ln>
            <a:noFill/>
          </a:ln>
          <a:effectLst/>
        </c:spPr>
      </c:pivotFmt>
      <c:pivotFmt>
        <c:idx val="175"/>
        <c:spPr>
          <a:solidFill>
            <a:schemeClr val="accent5">
              <a:lumMod val="60000"/>
              <a:lumOff val="40000"/>
            </a:schemeClr>
          </a:solidFill>
          <a:ln>
            <a:noFill/>
          </a:ln>
          <a:effectLst/>
        </c:spPr>
      </c:pivotFmt>
      <c:pivotFmt>
        <c:idx val="176"/>
        <c:spPr>
          <a:solidFill>
            <a:schemeClr val="accent5">
              <a:lumMod val="60000"/>
              <a:lumOff val="40000"/>
            </a:schemeClr>
          </a:solidFill>
          <a:ln>
            <a:noFill/>
          </a:ln>
          <a:effectLst/>
        </c:spPr>
      </c:pivotFmt>
      <c:pivotFmt>
        <c:idx val="177"/>
        <c:spPr>
          <a:solidFill>
            <a:schemeClr val="accent5">
              <a:lumMod val="60000"/>
              <a:lumOff val="40000"/>
            </a:schemeClr>
          </a:solidFill>
          <a:ln>
            <a:noFill/>
          </a:ln>
          <a:effectLst/>
        </c:spPr>
      </c:pivotFmt>
      <c:pivotFmt>
        <c:idx val="178"/>
        <c:spPr>
          <a:solidFill>
            <a:schemeClr val="accent5">
              <a:lumMod val="60000"/>
              <a:lumOff val="40000"/>
            </a:schemeClr>
          </a:solidFill>
          <a:ln>
            <a:noFill/>
          </a:ln>
          <a:effectLst/>
        </c:spPr>
      </c:pivotFmt>
      <c:pivotFmt>
        <c:idx val="179"/>
        <c:spPr>
          <a:solidFill>
            <a:schemeClr val="accent5">
              <a:lumMod val="60000"/>
              <a:lumOff val="40000"/>
            </a:schemeClr>
          </a:solidFill>
          <a:ln>
            <a:noFill/>
          </a:ln>
          <a:effectLst/>
        </c:spPr>
      </c:pivotFmt>
      <c:pivotFmt>
        <c:idx val="180"/>
        <c:spPr>
          <a:solidFill>
            <a:schemeClr val="accent5">
              <a:lumMod val="60000"/>
              <a:lumOff val="40000"/>
            </a:schemeClr>
          </a:solidFill>
          <a:ln>
            <a:noFill/>
          </a:ln>
          <a:effectLst/>
        </c:spPr>
      </c:pivotFmt>
      <c:pivotFmt>
        <c:idx val="181"/>
        <c:spPr>
          <a:solidFill>
            <a:schemeClr val="accent5">
              <a:lumMod val="60000"/>
              <a:lumOff val="40000"/>
            </a:schemeClr>
          </a:solidFill>
          <a:ln>
            <a:noFill/>
          </a:ln>
          <a:effectLst/>
        </c:spPr>
      </c:pivotFmt>
      <c:pivotFmt>
        <c:idx val="182"/>
        <c:spPr>
          <a:solidFill>
            <a:schemeClr val="accent5">
              <a:lumMod val="60000"/>
              <a:lumOff val="40000"/>
            </a:schemeClr>
          </a:solidFill>
          <a:ln>
            <a:noFill/>
          </a:ln>
          <a:effectLst/>
        </c:spPr>
      </c:pivotFmt>
      <c:pivotFmt>
        <c:idx val="183"/>
        <c:spPr>
          <a:solidFill>
            <a:schemeClr val="accent5">
              <a:lumMod val="60000"/>
              <a:lumOff val="40000"/>
            </a:schemeClr>
          </a:solidFill>
          <a:ln>
            <a:noFill/>
          </a:ln>
          <a:effectLst/>
        </c:spPr>
      </c:pivotFmt>
      <c:pivotFmt>
        <c:idx val="184"/>
        <c:spPr>
          <a:solidFill>
            <a:schemeClr val="accent5">
              <a:lumMod val="60000"/>
              <a:lumOff val="40000"/>
            </a:schemeClr>
          </a:solidFill>
          <a:ln>
            <a:noFill/>
          </a:ln>
          <a:effectLst/>
        </c:spPr>
      </c:pivotFmt>
      <c:pivotFmt>
        <c:idx val="185"/>
        <c:spPr>
          <a:solidFill>
            <a:schemeClr val="accent5">
              <a:lumMod val="60000"/>
              <a:lumOff val="40000"/>
            </a:schemeClr>
          </a:solidFill>
          <a:ln>
            <a:noFill/>
          </a:ln>
          <a:effectLst/>
        </c:spPr>
      </c:pivotFmt>
      <c:pivotFmt>
        <c:idx val="186"/>
        <c:spPr>
          <a:solidFill>
            <a:schemeClr val="accent5">
              <a:lumMod val="60000"/>
              <a:lumOff val="40000"/>
            </a:schemeClr>
          </a:solidFill>
          <a:ln>
            <a:noFill/>
          </a:ln>
          <a:effectLst/>
        </c:spPr>
      </c:pivotFmt>
      <c:pivotFmt>
        <c:idx val="187"/>
        <c:spPr>
          <a:solidFill>
            <a:schemeClr val="accent5">
              <a:lumMod val="60000"/>
              <a:lumOff val="40000"/>
            </a:schemeClr>
          </a:solidFill>
          <a:ln>
            <a:noFill/>
          </a:ln>
          <a:effectLst/>
        </c:spPr>
      </c:pivotFmt>
      <c:pivotFmt>
        <c:idx val="188"/>
        <c:spPr>
          <a:solidFill>
            <a:schemeClr val="accent2"/>
          </a:solidFill>
          <a:ln>
            <a:noFill/>
          </a:ln>
          <a:effectLst/>
        </c:spPr>
      </c:pivotFmt>
      <c:pivotFmt>
        <c:idx val="189"/>
        <c:spPr>
          <a:solidFill>
            <a:schemeClr val="accent2"/>
          </a:solidFill>
          <a:ln>
            <a:noFill/>
          </a:ln>
          <a:effectLst/>
        </c:spPr>
      </c:pivotFmt>
      <c:pivotFmt>
        <c:idx val="190"/>
        <c:spPr>
          <a:solidFill>
            <a:schemeClr val="accent2"/>
          </a:solidFill>
          <a:ln>
            <a:noFill/>
          </a:ln>
          <a:effectLst/>
        </c:spPr>
      </c:pivotFmt>
      <c:pivotFmt>
        <c:idx val="191"/>
        <c:spPr>
          <a:solidFill>
            <a:schemeClr val="accent2"/>
          </a:solidFill>
          <a:ln>
            <a:noFill/>
          </a:ln>
          <a:effectLst/>
        </c:spPr>
      </c:pivotFmt>
      <c:pivotFmt>
        <c:idx val="192"/>
        <c:spPr>
          <a:solidFill>
            <a:schemeClr val="accent2"/>
          </a:solidFill>
          <a:ln>
            <a:noFill/>
          </a:ln>
          <a:effectLst/>
        </c:spPr>
      </c:pivotFmt>
      <c:pivotFmt>
        <c:idx val="193"/>
        <c:spPr>
          <a:solidFill>
            <a:schemeClr val="accent2"/>
          </a:solidFill>
          <a:ln>
            <a:noFill/>
          </a:ln>
          <a:effectLst/>
        </c:spPr>
      </c:pivotFmt>
      <c:pivotFmt>
        <c:idx val="194"/>
        <c:spPr>
          <a:solidFill>
            <a:schemeClr val="accent2"/>
          </a:solidFill>
          <a:ln>
            <a:noFill/>
          </a:ln>
          <a:effectLst/>
        </c:spPr>
      </c:pivotFmt>
      <c:pivotFmt>
        <c:idx val="195"/>
        <c:spPr>
          <a:solidFill>
            <a:schemeClr val="accent2"/>
          </a:solidFill>
          <a:ln>
            <a:noFill/>
          </a:ln>
          <a:effectLst/>
        </c:spPr>
      </c:pivotFmt>
      <c:pivotFmt>
        <c:idx val="196"/>
        <c:spPr>
          <a:solidFill>
            <a:schemeClr val="accent2"/>
          </a:solidFill>
          <a:ln>
            <a:noFill/>
          </a:ln>
          <a:effectLst/>
        </c:spPr>
      </c:pivotFmt>
      <c:pivotFmt>
        <c:idx val="197"/>
        <c:spPr>
          <a:solidFill>
            <a:schemeClr val="accent2"/>
          </a:solidFill>
          <a:ln>
            <a:noFill/>
          </a:ln>
          <a:effectLst/>
        </c:spPr>
      </c:pivotFmt>
      <c:pivotFmt>
        <c:idx val="198"/>
        <c:spPr>
          <a:solidFill>
            <a:schemeClr val="accent2"/>
          </a:solidFill>
          <a:ln>
            <a:noFill/>
          </a:ln>
          <a:effectLst/>
        </c:spPr>
      </c:pivotFmt>
      <c:pivotFmt>
        <c:idx val="199"/>
        <c:spPr>
          <a:solidFill>
            <a:schemeClr val="accent2"/>
          </a:solidFill>
          <a:ln>
            <a:noFill/>
          </a:ln>
          <a:effectLst/>
        </c:spPr>
      </c:pivotFmt>
      <c:pivotFmt>
        <c:idx val="200"/>
        <c:spPr>
          <a:solidFill>
            <a:schemeClr val="accent2"/>
          </a:solidFill>
          <a:ln>
            <a:noFill/>
          </a:ln>
          <a:effectLst/>
        </c:spPr>
      </c:pivotFmt>
      <c:pivotFmt>
        <c:idx val="201"/>
        <c:spPr>
          <a:solidFill>
            <a:schemeClr val="accent2"/>
          </a:solidFill>
          <a:ln>
            <a:noFill/>
          </a:ln>
          <a:effectLst/>
        </c:spPr>
      </c:pivotFmt>
      <c:pivotFmt>
        <c:idx val="202"/>
        <c:spPr>
          <a:solidFill>
            <a:schemeClr val="accent2"/>
          </a:solidFill>
          <a:ln>
            <a:noFill/>
          </a:ln>
          <a:effectLst/>
        </c:spPr>
      </c:pivotFmt>
      <c:pivotFmt>
        <c:idx val="203"/>
        <c:spPr>
          <a:solidFill>
            <a:schemeClr val="accent2"/>
          </a:solidFill>
          <a:ln>
            <a:noFill/>
          </a:ln>
          <a:effectLst/>
        </c:spPr>
      </c:pivotFmt>
      <c:pivotFmt>
        <c:idx val="204"/>
        <c:spPr>
          <a:solidFill>
            <a:schemeClr val="accent2"/>
          </a:solidFill>
          <a:ln>
            <a:noFill/>
          </a:ln>
          <a:effectLst/>
        </c:spPr>
      </c:pivotFmt>
      <c:pivotFmt>
        <c:idx val="205"/>
        <c:spPr>
          <a:solidFill>
            <a:schemeClr val="accent2"/>
          </a:solidFill>
          <a:ln>
            <a:noFill/>
          </a:ln>
          <a:effectLst/>
        </c:spPr>
      </c:pivotFmt>
      <c:pivotFmt>
        <c:idx val="206"/>
        <c:spPr>
          <a:solidFill>
            <a:schemeClr val="accent2"/>
          </a:solidFill>
          <a:ln>
            <a:noFill/>
          </a:ln>
          <a:effectLst/>
        </c:spPr>
      </c:pivotFmt>
      <c:pivotFmt>
        <c:idx val="207"/>
        <c:spPr>
          <a:solidFill>
            <a:schemeClr val="accent2"/>
          </a:solidFill>
          <a:ln>
            <a:noFill/>
          </a:ln>
          <a:effectLst/>
        </c:spPr>
      </c:pivotFmt>
      <c:pivotFmt>
        <c:idx val="208"/>
        <c:spPr>
          <a:solidFill>
            <a:schemeClr val="accent2"/>
          </a:solidFill>
          <a:ln>
            <a:noFill/>
          </a:ln>
          <a:effectLst/>
        </c:spPr>
      </c:pivotFmt>
      <c:pivotFmt>
        <c:idx val="209"/>
        <c:spPr>
          <a:solidFill>
            <a:schemeClr val="accent2"/>
          </a:solidFill>
          <a:ln>
            <a:noFill/>
          </a:ln>
          <a:effectLst/>
        </c:spPr>
      </c:pivotFmt>
      <c:pivotFmt>
        <c:idx val="210"/>
        <c:spPr>
          <a:solidFill>
            <a:schemeClr val="accent2"/>
          </a:solidFill>
          <a:ln>
            <a:noFill/>
          </a:ln>
          <a:effectLst/>
        </c:spPr>
      </c:pivotFmt>
      <c:pivotFmt>
        <c:idx val="21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12"/>
        <c:spPr>
          <a:solidFill>
            <a:schemeClr val="accent6">
              <a:lumMod val="60000"/>
              <a:lumOff val="40000"/>
            </a:schemeClr>
          </a:solidFill>
          <a:ln>
            <a:noFill/>
          </a:ln>
          <a:effectLst/>
        </c:spPr>
      </c:pivotFmt>
      <c:pivotFmt>
        <c:idx val="213"/>
        <c:spPr>
          <a:solidFill>
            <a:schemeClr val="accent6">
              <a:lumMod val="60000"/>
              <a:lumOff val="40000"/>
            </a:schemeClr>
          </a:solidFill>
          <a:ln>
            <a:noFill/>
          </a:ln>
          <a:effectLst/>
        </c:spPr>
      </c:pivotFmt>
      <c:pivotFmt>
        <c:idx val="214"/>
        <c:spPr>
          <a:solidFill>
            <a:schemeClr val="accent6">
              <a:lumMod val="60000"/>
              <a:lumOff val="40000"/>
            </a:schemeClr>
          </a:solidFill>
          <a:ln>
            <a:noFill/>
          </a:ln>
          <a:effectLst/>
        </c:spPr>
      </c:pivotFmt>
      <c:pivotFmt>
        <c:idx val="215"/>
        <c:spPr>
          <a:solidFill>
            <a:schemeClr val="accent6">
              <a:lumMod val="60000"/>
              <a:lumOff val="40000"/>
            </a:schemeClr>
          </a:solidFill>
          <a:ln>
            <a:noFill/>
          </a:ln>
          <a:effectLst/>
        </c:spPr>
      </c:pivotFmt>
      <c:pivotFmt>
        <c:idx val="216"/>
        <c:spPr>
          <a:solidFill>
            <a:schemeClr val="accent5">
              <a:lumMod val="60000"/>
              <a:lumOff val="40000"/>
            </a:schemeClr>
          </a:solidFill>
          <a:ln>
            <a:noFill/>
          </a:ln>
          <a:effectLst/>
        </c:spPr>
      </c:pivotFmt>
      <c:pivotFmt>
        <c:idx val="217"/>
        <c:spPr>
          <a:solidFill>
            <a:schemeClr val="accent5">
              <a:lumMod val="60000"/>
              <a:lumOff val="40000"/>
            </a:schemeClr>
          </a:solidFill>
          <a:ln>
            <a:noFill/>
          </a:ln>
          <a:effectLst/>
        </c:spPr>
      </c:pivotFmt>
      <c:pivotFmt>
        <c:idx val="218"/>
        <c:spPr>
          <a:solidFill>
            <a:schemeClr val="accent5">
              <a:lumMod val="60000"/>
              <a:lumOff val="40000"/>
            </a:schemeClr>
          </a:solidFill>
          <a:ln>
            <a:noFill/>
          </a:ln>
          <a:effectLst/>
        </c:spPr>
      </c:pivotFmt>
      <c:pivotFmt>
        <c:idx val="219"/>
        <c:spPr>
          <a:solidFill>
            <a:schemeClr val="accent5">
              <a:lumMod val="60000"/>
              <a:lumOff val="40000"/>
            </a:schemeClr>
          </a:solidFill>
          <a:ln>
            <a:noFill/>
          </a:ln>
          <a:effectLst/>
        </c:spPr>
      </c:pivotFmt>
      <c:pivotFmt>
        <c:idx val="220"/>
        <c:spPr>
          <a:solidFill>
            <a:schemeClr val="accent5">
              <a:lumMod val="60000"/>
              <a:lumOff val="40000"/>
            </a:schemeClr>
          </a:solidFill>
          <a:ln>
            <a:noFill/>
          </a:ln>
          <a:effectLst/>
        </c:spPr>
      </c:pivotFmt>
      <c:pivotFmt>
        <c:idx val="221"/>
        <c:spPr>
          <a:solidFill>
            <a:schemeClr val="accent5">
              <a:lumMod val="60000"/>
              <a:lumOff val="40000"/>
            </a:schemeClr>
          </a:solidFill>
          <a:ln>
            <a:noFill/>
          </a:ln>
          <a:effectLst/>
        </c:spPr>
      </c:pivotFmt>
      <c:pivotFmt>
        <c:idx val="222"/>
        <c:spPr>
          <a:solidFill>
            <a:schemeClr val="accent5">
              <a:lumMod val="60000"/>
              <a:lumOff val="40000"/>
            </a:schemeClr>
          </a:solidFill>
          <a:ln>
            <a:noFill/>
          </a:ln>
          <a:effectLst/>
        </c:spPr>
      </c:pivotFmt>
      <c:pivotFmt>
        <c:idx val="223"/>
        <c:spPr>
          <a:solidFill>
            <a:schemeClr val="accent5">
              <a:lumMod val="60000"/>
              <a:lumOff val="40000"/>
            </a:schemeClr>
          </a:solidFill>
          <a:ln>
            <a:noFill/>
          </a:ln>
          <a:effectLst/>
        </c:spPr>
      </c:pivotFmt>
      <c:pivotFmt>
        <c:idx val="224"/>
        <c:spPr>
          <a:solidFill>
            <a:schemeClr val="accent5">
              <a:lumMod val="60000"/>
              <a:lumOff val="40000"/>
            </a:schemeClr>
          </a:solidFill>
          <a:ln>
            <a:noFill/>
          </a:ln>
          <a:effectLst/>
        </c:spPr>
      </c:pivotFmt>
      <c:pivotFmt>
        <c:idx val="225"/>
        <c:spPr>
          <a:solidFill>
            <a:schemeClr val="accent5">
              <a:lumMod val="60000"/>
              <a:lumOff val="40000"/>
            </a:schemeClr>
          </a:solidFill>
          <a:ln>
            <a:noFill/>
          </a:ln>
          <a:effectLst/>
        </c:spPr>
      </c:pivotFmt>
      <c:pivotFmt>
        <c:idx val="226"/>
        <c:spPr>
          <a:solidFill>
            <a:schemeClr val="accent5">
              <a:lumMod val="60000"/>
              <a:lumOff val="40000"/>
            </a:schemeClr>
          </a:solidFill>
          <a:ln>
            <a:noFill/>
          </a:ln>
          <a:effectLst/>
        </c:spPr>
      </c:pivotFmt>
      <c:pivotFmt>
        <c:idx val="227"/>
        <c:spPr>
          <a:solidFill>
            <a:schemeClr val="accent5">
              <a:lumMod val="60000"/>
              <a:lumOff val="40000"/>
            </a:schemeClr>
          </a:solidFill>
          <a:ln>
            <a:noFill/>
          </a:ln>
          <a:effectLst/>
        </c:spPr>
      </c:pivotFmt>
      <c:pivotFmt>
        <c:idx val="228"/>
        <c:spPr>
          <a:solidFill>
            <a:schemeClr val="accent5">
              <a:lumMod val="60000"/>
              <a:lumOff val="40000"/>
            </a:schemeClr>
          </a:solidFill>
          <a:ln>
            <a:noFill/>
          </a:ln>
          <a:effectLst/>
        </c:spPr>
      </c:pivotFmt>
      <c:pivotFmt>
        <c:idx val="229"/>
        <c:spPr>
          <a:solidFill>
            <a:schemeClr val="accent5">
              <a:lumMod val="60000"/>
              <a:lumOff val="40000"/>
            </a:schemeClr>
          </a:solidFill>
          <a:ln>
            <a:noFill/>
          </a:ln>
          <a:effectLst/>
        </c:spPr>
      </c:pivotFmt>
      <c:pivotFmt>
        <c:idx val="230"/>
        <c:spPr>
          <a:solidFill>
            <a:schemeClr val="accent2"/>
          </a:solidFill>
          <a:ln>
            <a:noFill/>
          </a:ln>
          <a:effectLst/>
        </c:spPr>
      </c:pivotFmt>
      <c:pivotFmt>
        <c:idx val="231"/>
        <c:spPr>
          <a:solidFill>
            <a:schemeClr val="accent2"/>
          </a:solidFill>
          <a:ln>
            <a:noFill/>
          </a:ln>
          <a:effectLst/>
        </c:spPr>
      </c:pivotFmt>
      <c:pivotFmt>
        <c:idx val="232"/>
        <c:spPr>
          <a:solidFill>
            <a:schemeClr val="accent2"/>
          </a:solidFill>
          <a:ln>
            <a:noFill/>
          </a:ln>
          <a:effectLst/>
        </c:spPr>
      </c:pivotFmt>
      <c:pivotFmt>
        <c:idx val="233"/>
        <c:spPr>
          <a:solidFill>
            <a:schemeClr val="accent2"/>
          </a:solidFill>
          <a:ln>
            <a:noFill/>
          </a:ln>
          <a:effectLst/>
        </c:spPr>
      </c:pivotFmt>
      <c:pivotFmt>
        <c:idx val="234"/>
        <c:spPr>
          <a:solidFill>
            <a:schemeClr val="accent2"/>
          </a:solidFill>
          <a:ln>
            <a:noFill/>
          </a:ln>
          <a:effectLst/>
        </c:spPr>
      </c:pivotFmt>
      <c:pivotFmt>
        <c:idx val="235"/>
        <c:spPr>
          <a:solidFill>
            <a:schemeClr val="accent2"/>
          </a:solidFill>
          <a:ln>
            <a:noFill/>
          </a:ln>
          <a:effectLst/>
        </c:spPr>
      </c:pivotFmt>
      <c:pivotFmt>
        <c:idx val="236"/>
        <c:spPr>
          <a:solidFill>
            <a:schemeClr val="accent2"/>
          </a:solidFill>
          <a:ln>
            <a:noFill/>
          </a:ln>
          <a:effectLst/>
        </c:spPr>
      </c:pivotFmt>
      <c:pivotFmt>
        <c:idx val="237"/>
        <c:spPr>
          <a:solidFill>
            <a:schemeClr val="accent2"/>
          </a:solidFill>
          <a:ln>
            <a:noFill/>
          </a:ln>
          <a:effectLst/>
        </c:spPr>
      </c:pivotFmt>
      <c:pivotFmt>
        <c:idx val="238"/>
        <c:spPr>
          <a:solidFill>
            <a:schemeClr val="accent2"/>
          </a:solidFill>
          <a:ln>
            <a:noFill/>
          </a:ln>
          <a:effectLst/>
        </c:spPr>
      </c:pivotFmt>
      <c:pivotFmt>
        <c:idx val="239"/>
        <c:spPr>
          <a:solidFill>
            <a:schemeClr val="accent2"/>
          </a:solidFill>
          <a:ln>
            <a:noFill/>
          </a:ln>
          <a:effectLst/>
        </c:spPr>
      </c:pivotFmt>
      <c:pivotFmt>
        <c:idx val="240"/>
        <c:spPr>
          <a:solidFill>
            <a:schemeClr val="accent2"/>
          </a:solidFill>
          <a:ln>
            <a:noFill/>
          </a:ln>
          <a:effectLst/>
        </c:spPr>
      </c:pivotFmt>
      <c:pivotFmt>
        <c:idx val="241"/>
        <c:spPr>
          <a:solidFill>
            <a:schemeClr val="accent2"/>
          </a:solidFill>
          <a:ln>
            <a:noFill/>
          </a:ln>
          <a:effectLst/>
        </c:spPr>
      </c:pivotFmt>
      <c:pivotFmt>
        <c:idx val="242"/>
        <c:spPr>
          <a:solidFill>
            <a:schemeClr val="accent2"/>
          </a:solidFill>
          <a:ln>
            <a:noFill/>
          </a:ln>
          <a:effectLst/>
        </c:spPr>
      </c:pivotFmt>
      <c:pivotFmt>
        <c:idx val="243"/>
        <c:spPr>
          <a:solidFill>
            <a:schemeClr val="accent2"/>
          </a:solidFill>
          <a:ln>
            <a:noFill/>
          </a:ln>
          <a:effectLst/>
        </c:spPr>
      </c:pivotFmt>
      <c:pivotFmt>
        <c:idx val="244"/>
        <c:spPr>
          <a:solidFill>
            <a:schemeClr val="accent2"/>
          </a:solidFill>
          <a:ln>
            <a:noFill/>
          </a:ln>
          <a:effectLst/>
        </c:spPr>
      </c:pivotFmt>
      <c:pivotFmt>
        <c:idx val="245"/>
        <c:spPr>
          <a:solidFill>
            <a:schemeClr val="accent2"/>
          </a:solidFill>
          <a:ln>
            <a:noFill/>
          </a:ln>
          <a:effectLst/>
        </c:spPr>
      </c:pivotFmt>
      <c:pivotFmt>
        <c:idx val="246"/>
        <c:spPr>
          <a:solidFill>
            <a:schemeClr val="accent2"/>
          </a:solidFill>
          <a:ln>
            <a:noFill/>
          </a:ln>
          <a:effectLst/>
        </c:spPr>
      </c:pivotFmt>
      <c:pivotFmt>
        <c:idx val="247"/>
        <c:spPr>
          <a:solidFill>
            <a:schemeClr val="accent2"/>
          </a:solidFill>
          <a:ln>
            <a:noFill/>
          </a:ln>
          <a:effectLst/>
        </c:spPr>
      </c:pivotFmt>
      <c:pivotFmt>
        <c:idx val="248"/>
        <c:spPr>
          <a:solidFill>
            <a:schemeClr val="accent2"/>
          </a:solidFill>
          <a:ln>
            <a:noFill/>
          </a:ln>
          <a:effectLst/>
        </c:spPr>
      </c:pivotFmt>
      <c:pivotFmt>
        <c:idx val="249"/>
        <c:spPr>
          <a:solidFill>
            <a:schemeClr val="accent2"/>
          </a:solidFill>
          <a:ln>
            <a:noFill/>
          </a:ln>
          <a:effectLst/>
        </c:spPr>
      </c:pivotFmt>
      <c:pivotFmt>
        <c:idx val="250"/>
        <c:spPr>
          <a:solidFill>
            <a:schemeClr val="accent2"/>
          </a:solidFill>
          <a:ln>
            <a:noFill/>
          </a:ln>
          <a:effectLst/>
        </c:spPr>
      </c:pivotFmt>
      <c:pivotFmt>
        <c:idx val="251"/>
        <c:spPr>
          <a:solidFill>
            <a:schemeClr val="accent2"/>
          </a:solidFill>
          <a:ln>
            <a:noFill/>
          </a:ln>
          <a:effectLst/>
        </c:spPr>
      </c:pivotFmt>
      <c:pivotFmt>
        <c:idx val="252"/>
        <c:spPr>
          <a:solidFill>
            <a:schemeClr val="accent2"/>
          </a:solidFill>
          <a:ln>
            <a:noFill/>
          </a:ln>
          <a:effectLst/>
        </c:spPr>
      </c:pivotFmt>
    </c:pivotFmts>
    <c:plotArea>
      <c:layout/>
      <c:barChart>
        <c:barDir val="col"/>
        <c:grouping val="clustered"/>
        <c:varyColors val="0"/>
        <c:ser>
          <c:idx val="0"/>
          <c:order val="0"/>
          <c:tx>
            <c:v>Total</c:v>
          </c:tx>
          <c:spPr>
            <a:solidFill>
              <a:schemeClr val="accent1"/>
            </a:solidFill>
            <a:ln>
              <a:noFill/>
            </a:ln>
            <a:effectLst/>
          </c:spPr>
          <c:invertIfNegative val="0"/>
          <c:dPt>
            <c:idx val="14"/>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1-670E-6F4A-95F6-2E420EB6360F}"/>
              </c:ext>
            </c:extLst>
          </c:dPt>
          <c:dPt>
            <c:idx val="15"/>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3-670E-6F4A-95F6-2E420EB6360F}"/>
              </c:ext>
            </c:extLst>
          </c:dPt>
          <c:dPt>
            <c:idx val="16"/>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5-670E-6F4A-95F6-2E420EB6360F}"/>
              </c:ext>
            </c:extLst>
          </c:dPt>
          <c:dPt>
            <c:idx val="17"/>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7-670E-6F4A-95F6-2E420EB6360F}"/>
              </c:ext>
            </c:extLst>
          </c:dPt>
          <c:dPt>
            <c:idx val="18"/>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9-670E-6F4A-95F6-2E420EB6360F}"/>
              </c:ext>
            </c:extLst>
          </c:dPt>
          <c:dPt>
            <c:idx val="19"/>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B-670E-6F4A-95F6-2E420EB6360F}"/>
              </c:ext>
            </c:extLst>
          </c:dPt>
          <c:dPt>
            <c:idx val="2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D-670E-6F4A-95F6-2E420EB6360F}"/>
              </c:ext>
            </c:extLst>
          </c:dPt>
          <c:dPt>
            <c:idx val="2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F-670E-6F4A-95F6-2E420EB6360F}"/>
              </c:ext>
            </c:extLst>
          </c:dPt>
          <c:dPt>
            <c:idx val="22"/>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1-670E-6F4A-95F6-2E420EB6360F}"/>
              </c:ext>
            </c:extLst>
          </c:dPt>
          <c:dPt>
            <c:idx val="23"/>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3-670E-6F4A-95F6-2E420EB6360F}"/>
              </c:ext>
            </c:extLst>
          </c:dPt>
          <c:dPt>
            <c:idx val="24"/>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5-670E-6F4A-95F6-2E420EB6360F}"/>
              </c:ext>
            </c:extLst>
          </c:dPt>
          <c:dPt>
            <c:idx val="25"/>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7-670E-6F4A-95F6-2E420EB6360F}"/>
              </c:ext>
            </c:extLst>
          </c:dPt>
          <c:dPt>
            <c:idx val="26"/>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9-670E-6F4A-95F6-2E420EB6360F}"/>
              </c:ext>
            </c:extLst>
          </c:dPt>
          <c:dPt>
            <c:idx val="27"/>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B-670E-6F4A-95F6-2E420EB6360F}"/>
              </c:ext>
            </c:extLst>
          </c:dPt>
          <c:dPt>
            <c:idx val="28"/>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D-670E-6F4A-95F6-2E420EB6360F}"/>
              </c:ext>
            </c:extLst>
          </c:dPt>
          <c:dPt>
            <c:idx val="29"/>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F-670E-6F4A-95F6-2E420EB6360F}"/>
              </c:ext>
            </c:extLst>
          </c:dPt>
          <c:dPt>
            <c:idx val="3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21-670E-6F4A-95F6-2E420EB6360F}"/>
              </c:ext>
            </c:extLst>
          </c:dPt>
          <c:dPt>
            <c:idx val="3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23-670E-6F4A-95F6-2E420EB6360F}"/>
              </c:ext>
            </c:extLst>
          </c:dPt>
          <c:dPt>
            <c:idx val="32"/>
            <c:invertIfNegative val="0"/>
            <c:bubble3D val="0"/>
            <c:spPr>
              <a:solidFill>
                <a:schemeClr val="accent2"/>
              </a:solidFill>
              <a:ln>
                <a:noFill/>
              </a:ln>
              <a:effectLst/>
            </c:spPr>
            <c:extLst>
              <c:ext xmlns:c16="http://schemas.microsoft.com/office/drawing/2014/chart" uri="{C3380CC4-5D6E-409C-BE32-E72D297353CC}">
                <c16:uniqueId val="{00000025-670E-6F4A-95F6-2E420EB6360F}"/>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27-670E-6F4A-95F6-2E420EB6360F}"/>
              </c:ext>
            </c:extLst>
          </c:dPt>
          <c:dPt>
            <c:idx val="34"/>
            <c:invertIfNegative val="0"/>
            <c:bubble3D val="0"/>
            <c:spPr>
              <a:solidFill>
                <a:schemeClr val="accent2"/>
              </a:solidFill>
              <a:ln>
                <a:noFill/>
              </a:ln>
              <a:effectLst/>
            </c:spPr>
            <c:extLst>
              <c:ext xmlns:c16="http://schemas.microsoft.com/office/drawing/2014/chart" uri="{C3380CC4-5D6E-409C-BE32-E72D297353CC}">
                <c16:uniqueId val="{00000029-670E-6F4A-95F6-2E420EB6360F}"/>
              </c:ext>
            </c:extLst>
          </c:dPt>
          <c:dPt>
            <c:idx val="35"/>
            <c:invertIfNegative val="0"/>
            <c:bubble3D val="0"/>
            <c:spPr>
              <a:solidFill>
                <a:schemeClr val="accent2"/>
              </a:solidFill>
              <a:ln>
                <a:noFill/>
              </a:ln>
              <a:effectLst/>
            </c:spPr>
            <c:extLst>
              <c:ext xmlns:c16="http://schemas.microsoft.com/office/drawing/2014/chart" uri="{C3380CC4-5D6E-409C-BE32-E72D297353CC}">
                <c16:uniqueId val="{0000002B-670E-6F4A-95F6-2E420EB6360F}"/>
              </c:ext>
            </c:extLst>
          </c:dPt>
          <c:dPt>
            <c:idx val="36"/>
            <c:invertIfNegative val="0"/>
            <c:bubble3D val="0"/>
            <c:spPr>
              <a:solidFill>
                <a:schemeClr val="accent2"/>
              </a:solidFill>
              <a:ln>
                <a:noFill/>
              </a:ln>
              <a:effectLst/>
            </c:spPr>
            <c:extLst>
              <c:ext xmlns:c16="http://schemas.microsoft.com/office/drawing/2014/chart" uri="{C3380CC4-5D6E-409C-BE32-E72D297353CC}">
                <c16:uniqueId val="{0000002D-670E-6F4A-95F6-2E420EB6360F}"/>
              </c:ext>
            </c:extLst>
          </c:dPt>
          <c:dPt>
            <c:idx val="37"/>
            <c:invertIfNegative val="0"/>
            <c:bubble3D val="0"/>
            <c:spPr>
              <a:solidFill>
                <a:schemeClr val="accent2"/>
              </a:solidFill>
              <a:ln>
                <a:noFill/>
              </a:ln>
              <a:effectLst/>
            </c:spPr>
            <c:extLst>
              <c:ext xmlns:c16="http://schemas.microsoft.com/office/drawing/2014/chart" uri="{C3380CC4-5D6E-409C-BE32-E72D297353CC}">
                <c16:uniqueId val="{0000002F-670E-6F4A-95F6-2E420EB6360F}"/>
              </c:ext>
            </c:extLst>
          </c:dPt>
          <c:dPt>
            <c:idx val="38"/>
            <c:invertIfNegative val="0"/>
            <c:bubble3D val="0"/>
            <c:spPr>
              <a:solidFill>
                <a:schemeClr val="accent2"/>
              </a:solidFill>
              <a:ln>
                <a:noFill/>
              </a:ln>
              <a:effectLst/>
            </c:spPr>
            <c:extLst>
              <c:ext xmlns:c16="http://schemas.microsoft.com/office/drawing/2014/chart" uri="{C3380CC4-5D6E-409C-BE32-E72D297353CC}">
                <c16:uniqueId val="{00000031-670E-6F4A-95F6-2E420EB6360F}"/>
              </c:ext>
            </c:extLst>
          </c:dPt>
          <c:dPt>
            <c:idx val="39"/>
            <c:invertIfNegative val="0"/>
            <c:bubble3D val="0"/>
            <c:spPr>
              <a:solidFill>
                <a:schemeClr val="accent2"/>
              </a:solidFill>
              <a:ln>
                <a:noFill/>
              </a:ln>
              <a:effectLst/>
            </c:spPr>
            <c:extLst>
              <c:ext xmlns:c16="http://schemas.microsoft.com/office/drawing/2014/chart" uri="{C3380CC4-5D6E-409C-BE32-E72D297353CC}">
                <c16:uniqueId val="{00000033-670E-6F4A-95F6-2E420EB6360F}"/>
              </c:ext>
            </c:extLst>
          </c:dPt>
          <c:dPt>
            <c:idx val="40"/>
            <c:invertIfNegative val="0"/>
            <c:bubble3D val="0"/>
            <c:spPr>
              <a:solidFill>
                <a:schemeClr val="accent2"/>
              </a:solidFill>
              <a:ln>
                <a:noFill/>
              </a:ln>
              <a:effectLst/>
            </c:spPr>
            <c:extLst>
              <c:ext xmlns:c16="http://schemas.microsoft.com/office/drawing/2014/chart" uri="{C3380CC4-5D6E-409C-BE32-E72D297353CC}">
                <c16:uniqueId val="{00000035-670E-6F4A-95F6-2E420EB6360F}"/>
              </c:ext>
            </c:extLst>
          </c:dPt>
          <c:dPt>
            <c:idx val="41"/>
            <c:invertIfNegative val="0"/>
            <c:bubble3D val="0"/>
            <c:spPr>
              <a:solidFill>
                <a:schemeClr val="accent2"/>
              </a:solidFill>
              <a:ln>
                <a:noFill/>
              </a:ln>
              <a:effectLst/>
            </c:spPr>
            <c:extLst>
              <c:ext xmlns:c16="http://schemas.microsoft.com/office/drawing/2014/chart" uri="{C3380CC4-5D6E-409C-BE32-E72D297353CC}">
                <c16:uniqueId val="{00000037-670E-6F4A-95F6-2E420EB6360F}"/>
              </c:ext>
            </c:extLst>
          </c:dPt>
          <c:dPt>
            <c:idx val="42"/>
            <c:invertIfNegative val="0"/>
            <c:bubble3D val="0"/>
            <c:spPr>
              <a:solidFill>
                <a:schemeClr val="accent2"/>
              </a:solidFill>
              <a:ln>
                <a:noFill/>
              </a:ln>
              <a:effectLst/>
            </c:spPr>
            <c:extLst>
              <c:ext xmlns:c16="http://schemas.microsoft.com/office/drawing/2014/chart" uri="{C3380CC4-5D6E-409C-BE32-E72D297353CC}">
                <c16:uniqueId val="{00000039-670E-6F4A-95F6-2E420EB6360F}"/>
              </c:ext>
            </c:extLst>
          </c:dPt>
          <c:dPt>
            <c:idx val="43"/>
            <c:invertIfNegative val="0"/>
            <c:bubble3D val="0"/>
            <c:spPr>
              <a:solidFill>
                <a:schemeClr val="accent2"/>
              </a:solidFill>
              <a:ln>
                <a:noFill/>
              </a:ln>
              <a:effectLst/>
            </c:spPr>
            <c:extLst>
              <c:ext xmlns:c16="http://schemas.microsoft.com/office/drawing/2014/chart" uri="{C3380CC4-5D6E-409C-BE32-E72D297353CC}">
                <c16:uniqueId val="{0000003B-670E-6F4A-95F6-2E420EB6360F}"/>
              </c:ext>
            </c:extLst>
          </c:dPt>
          <c:dPt>
            <c:idx val="44"/>
            <c:invertIfNegative val="0"/>
            <c:bubble3D val="0"/>
            <c:spPr>
              <a:solidFill>
                <a:schemeClr val="accent2"/>
              </a:solidFill>
              <a:ln>
                <a:noFill/>
              </a:ln>
              <a:effectLst/>
            </c:spPr>
            <c:extLst>
              <c:ext xmlns:c16="http://schemas.microsoft.com/office/drawing/2014/chart" uri="{C3380CC4-5D6E-409C-BE32-E72D297353CC}">
                <c16:uniqueId val="{0000003D-670E-6F4A-95F6-2E420EB6360F}"/>
              </c:ext>
            </c:extLst>
          </c:dPt>
          <c:dPt>
            <c:idx val="45"/>
            <c:invertIfNegative val="0"/>
            <c:bubble3D val="0"/>
            <c:spPr>
              <a:solidFill>
                <a:schemeClr val="accent2"/>
              </a:solidFill>
              <a:ln>
                <a:noFill/>
              </a:ln>
              <a:effectLst/>
            </c:spPr>
            <c:extLst>
              <c:ext xmlns:c16="http://schemas.microsoft.com/office/drawing/2014/chart" uri="{C3380CC4-5D6E-409C-BE32-E72D297353CC}">
                <c16:uniqueId val="{0000003F-670E-6F4A-95F6-2E420EB6360F}"/>
              </c:ext>
            </c:extLst>
          </c:dPt>
          <c:dPt>
            <c:idx val="46"/>
            <c:invertIfNegative val="0"/>
            <c:bubble3D val="0"/>
            <c:spPr>
              <a:solidFill>
                <a:schemeClr val="accent2"/>
              </a:solidFill>
              <a:ln>
                <a:noFill/>
              </a:ln>
              <a:effectLst/>
            </c:spPr>
            <c:extLst>
              <c:ext xmlns:c16="http://schemas.microsoft.com/office/drawing/2014/chart" uri="{C3380CC4-5D6E-409C-BE32-E72D297353CC}">
                <c16:uniqueId val="{00000041-670E-6F4A-95F6-2E420EB6360F}"/>
              </c:ext>
            </c:extLst>
          </c:dPt>
          <c:dPt>
            <c:idx val="47"/>
            <c:invertIfNegative val="0"/>
            <c:bubble3D val="0"/>
            <c:spPr>
              <a:solidFill>
                <a:schemeClr val="accent2"/>
              </a:solidFill>
              <a:ln>
                <a:noFill/>
              </a:ln>
              <a:effectLst/>
            </c:spPr>
            <c:extLst>
              <c:ext xmlns:c16="http://schemas.microsoft.com/office/drawing/2014/chart" uri="{C3380CC4-5D6E-409C-BE32-E72D297353CC}">
                <c16:uniqueId val="{00000043-670E-6F4A-95F6-2E420EB6360F}"/>
              </c:ext>
            </c:extLst>
          </c:dPt>
          <c:dPt>
            <c:idx val="48"/>
            <c:invertIfNegative val="0"/>
            <c:bubble3D val="0"/>
            <c:spPr>
              <a:solidFill>
                <a:schemeClr val="accent2"/>
              </a:solidFill>
              <a:ln>
                <a:noFill/>
              </a:ln>
              <a:effectLst/>
            </c:spPr>
            <c:extLst>
              <c:ext xmlns:c16="http://schemas.microsoft.com/office/drawing/2014/chart" uri="{C3380CC4-5D6E-409C-BE32-E72D297353CC}">
                <c16:uniqueId val="{00000045-670E-6F4A-95F6-2E420EB6360F}"/>
              </c:ext>
            </c:extLst>
          </c:dPt>
          <c:dPt>
            <c:idx val="49"/>
            <c:invertIfNegative val="0"/>
            <c:bubble3D val="0"/>
            <c:spPr>
              <a:solidFill>
                <a:schemeClr val="accent2"/>
              </a:solidFill>
              <a:ln>
                <a:noFill/>
              </a:ln>
              <a:effectLst/>
            </c:spPr>
            <c:extLst>
              <c:ext xmlns:c16="http://schemas.microsoft.com/office/drawing/2014/chart" uri="{C3380CC4-5D6E-409C-BE32-E72D297353CC}">
                <c16:uniqueId val="{00000047-670E-6F4A-95F6-2E420EB6360F}"/>
              </c:ext>
            </c:extLst>
          </c:dPt>
          <c:dPt>
            <c:idx val="50"/>
            <c:invertIfNegative val="0"/>
            <c:bubble3D val="0"/>
            <c:spPr>
              <a:solidFill>
                <a:schemeClr val="accent2"/>
              </a:solidFill>
              <a:ln>
                <a:noFill/>
              </a:ln>
              <a:effectLst/>
            </c:spPr>
            <c:extLst>
              <c:ext xmlns:c16="http://schemas.microsoft.com/office/drawing/2014/chart" uri="{C3380CC4-5D6E-409C-BE32-E72D297353CC}">
                <c16:uniqueId val="{00000049-670E-6F4A-95F6-2E420EB6360F}"/>
              </c:ext>
            </c:extLst>
          </c:dPt>
          <c:dPt>
            <c:idx val="51"/>
            <c:invertIfNegative val="0"/>
            <c:bubble3D val="0"/>
            <c:spPr>
              <a:solidFill>
                <a:schemeClr val="accent2"/>
              </a:solidFill>
              <a:ln>
                <a:noFill/>
              </a:ln>
              <a:effectLst/>
            </c:spPr>
            <c:extLst>
              <c:ext xmlns:c16="http://schemas.microsoft.com/office/drawing/2014/chart" uri="{C3380CC4-5D6E-409C-BE32-E72D297353CC}">
                <c16:uniqueId val="{0000004B-670E-6F4A-95F6-2E420EB6360F}"/>
              </c:ext>
            </c:extLst>
          </c:dPt>
          <c:dPt>
            <c:idx val="52"/>
            <c:invertIfNegative val="0"/>
            <c:bubble3D val="0"/>
            <c:spPr>
              <a:solidFill>
                <a:schemeClr val="accent2"/>
              </a:solidFill>
              <a:ln>
                <a:noFill/>
              </a:ln>
              <a:effectLst/>
            </c:spPr>
            <c:extLst>
              <c:ext xmlns:c16="http://schemas.microsoft.com/office/drawing/2014/chart" uri="{C3380CC4-5D6E-409C-BE32-E72D297353CC}">
                <c16:uniqueId val="{0000004D-670E-6F4A-95F6-2E420EB6360F}"/>
              </c:ext>
            </c:extLst>
          </c:dPt>
          <c:dPt>
            <c:idx val="53"/>
            <c:invertIfNegative val="0"/>
            <c:bubble3D val="0"/>
            <c:spPr>
              <a:solidFill>
                <a:schemeClr val="accent2"/>
              </a:solidFill>
              <a:ln>
                <a:noFill/>
              </a:ln>
              <a:effectLst/>
            </c:spPr>
            <c:extLst>
              <c:ext xmlns:c16="http://schemas.microsoft.com/office/drawing/2014/chart" uri="{C3380CC4-5D6E-409C-BE32-E72D297353CC}">
                <c16:uniqueId val="{0000004F-670E-6F4A-95F6-2E420EB6360F}"/>
              </c:ext>
            </c:extLst>
          </c:dPt>
          <c:dPt>
            <c:idx val="54"/>
            <c:invertIfNegative val="0"/>
            <c:bubble3D val="0"/>
            <c:spPr>
              <a:solidFill>
                <a:schemeClr val="accent2"/>
              </a:solidFill>
              <a:ln>
                <a:noFill/>
              </a:ln>
              <a:effectLst/>
            </c:spPr>
            <c:extLst>
              <c:ext xmlns:c16="http://schemas.microsoft.com/office/drawing/2014/chart" uri="{C3380CC4-5D6E-409C-BE32-E72D297353CC}">
                <c16:uniqueId val="{00000051-670E-6F4A-95F6-2E420EB6360F}"/>
              </c:ext>
            </c:extLst>
          </c:dPt>
          <c:cat>
            <c:strLit>
              <c:ptCount val="55"/>
              <c:pt idx="0">
                <c:v>Backstroke 1968</c:v>
              </c:pt>
              <c:pt idx="1">
                <c:v>Backstroke 1972</c:v>
              </c:pt>
              <c:pt idx="2">
                <c:v>Backstroke 1976</c:v>
              </c:pt>
              <c:pt idx="3">
                <c:v>Backstroke 1980</c:v>
              </c:pt>
              <c:pt idx="4">
                <c:v>Backstroke 1984</c:v>
              </c:pt>
              <c:pt idx="5">
                <c:v>Backstroke 1988</c:v>
              </c:pt>
              <c:pt idx="6">
                <c:v>Backstroke 1992</c:v>
              </c:pt>
              <c:pt idx="7">
                <c:v>Backstroke 1996</c:v>
              </c:pt>
              <c:pt idx="8">
                <c:v>Backstroke 2000</c:v>
              </c:pt>
              <c:pt idx="9">
                <c:v>Backstroke 2004</c:v>
              </c:pt>
              <c:pt idx="10">
                <c:v>Backstroke 2008</c:v>
              </c:pt>
              <c:pt idx="11">
                <c:v>Backstroke 2012</c:v>
              </c:pt>
              <c:pt idx="12">
                <c:v>Backstroke 2016</c:v>
              </c:pt>
              <c:pt idx="13">
                <c:v>Backstroke 2020</c:v>
              </c:pt>
              <c:pt idx="14">
                <c:v>Breaststroke 2008</c:v>
              </c:pt>
              <c:pt idx="15">
                <c:v>Breaststroke 2012</c:v>
              </c:pt>
              <c:pt idx="16">
                <c:v>Breaststroke 2016</c:v>
              </c:pt>
              <c:pt idx="17">
                <c:v>Breaststroke 2020</c:v>
              </c:pt>
              <c:pt idx="18">
                <c:v>Butterfly 1968</c:v>
              </c:pt>
              <c:pt idx="19">
                <c:v>Butterfly 1972</c:v>
              </c:pt>
              <c:pt idx="20">
                <c:v>Butterfly 1976</c:v>
              </c:pt>
              <c:pt idx="21">
                <c:v>Butterfly 1980</c:v>
              </c:pt>
              <c:pt idx="22">
                <c:v>Butterfly 1984</c:v>
              </c:pt>
              <c:pt idx="23">
                <c:v>Butterfly 1988</c:v>
              </c:pt>
              <c:pt idx="24">
                <c:v>Butterfly 1992</c:v>
              </c:pt>
              <c:pt idx="25">
                <c:v>Butterfly 1996</c:v>
              </c:pt>
              <c:pt idx="26">
                <c:v>Butterfly 2000</c:v>
              </c:pt>
              <c:pt idx="27">
                <c:v>Butterfly 2004</c:v>
              </c:pt>
              <c:pt idx="28">
                <c:v>Butterfly 2008</c:v>
              </c:pt>
              <c:pt idx="29">
                <c:v>Butterfly 2012</c:v>
              </c:pt>
              <c:pt idx="30">
                <c:v>Butterfly 2016</c:v>
              </c:pt>
              <c:pt idx="31">
                <c:v>Butterfly 2020</c:v>
              </c:pt>
              <c:pt idx="32">
                <c:v>Freestyle 1924</c:v>
              </c:pt>
              <c:pt idx="33">
                <c:v>Freestyle 1928</c:v>
              </c:pt>
              <c:pt idx="34">
                <c:v>Freestyle 1932</c:v>
              </c:pt>
              <c:pt idx="35">
                <c:v>Freestyle 1936</c:v>
              </c:pt>
              <c:pt idx="36">
                <c:v>Freestyle 1948</c:v>
              </c:pt>
              <c:pt idx="37">
                <c:v>Freestyle 1952</c:v>
              </c:pt>
              <c:pt idx="38">
                <c:v>Freestyle 1956</c:v>
              </c:pt>
              <c:pt idx="39">
                <c:v>Freestyle 1960</c:v>
              </c:pt>
              <c:pt idx="40">
                <c:v>Freestyle 1964</c:v>
              </c:pt>
              <c:pt idx="41">
                <c:v>Freestyle 1968</c:v>
              </c:pt>
              <c:pt idx="42">
                <c:v>Freestyle 1972</c:v>
              </c:pt>
              <c:pt idx="43">
                <c:v>Freestyle 1976</c:v>
              </c:pt>
              <c:pt idx="44">
                <c:v>Freestyle 1980</c:v>
              </c:pt>
              <c:pt idx="45">
                <c:v>Freestyle 1984</c:v>
              </c:pt>
              <c:pt idx="46">
                <c:v>Freestyle 1988</c:v>
              </c:pt>
              <c:pt idx="47">
                <c:v>Freestyle 1992</c:v>
              </c:pt>
              <c:pt idx="48">
                <c:v>Freestyle 1996</c:v>
              </c:pt>
              <c:pt idx="49">
                <c:v>Freestyle 2000</c:v>
              </c:pt>
              <c:pt idx="50">
                <c:v>Freestyle 2004</c:v>
              </c:pt>
              <c:pt idx="51">
                <c:v>Freestyle 2008</c:v>
              </c:pt>
              <c:pt idx="52">
                <c:v>Freestyle 2012</c:v>
              </c:pt>
              <c:pt idx="53">
                <c:v>Freestyle 2016</c:v>
              </c:pt>
              <c:pt idx="54">
                <c:v>Freestyle 2020</c:v>
              </c:pt>
            </c:strLit>
          </c:cat>
          <c:val>
            <c:numLit>
              <c:formatCode>General</c:formatCode>
              <c:ptCount val="55"/>
              <c:pt idx="0">
                <c:v>58.7</c:v>
              </c:pt>
              <c:pt idx="1">
                <c:v>58.620000000000005</c:v>
              </c:pt>
              <c:pt idx="2">
                <c:v>57.233750000000001</c:v>
              </c:pt>
              <c:pt idx="3">
                <c:v>57.63</c:v>
              </c:pt>
              <c:pt idx="4">
                <c:v>56.947499999999991</c:v>
              </c:pt>
              <c:pt idx="5">
                <c:v>55.6875</c:v>
              </c:pt>
              <c:pt idx="6">
                <c:v>55.123750000000001</c:v>
              </c:pt>
              <c:pt idx="7">
                <c:v>55.183749999999996</c:v>
              </c:pt>
              <c:pt idx="8">
                <c:v>54.851249999999993</c:v>
              </c:pt>
              <c:pt idx="9">
                <c:v>54.522499999999994</c:v>
              </c:pt>
              <c:pt idx="10">
                <c:v>55.871428571428574</c:v>
              </c:pt>
              <c:pt idx="11">
                <c:v>55.856000000000002</c:v>
              </c:pt>
              <c:pt idx="12">
                <c:v>55.772500000000008</c:v>
              </c:pt>
              <c:pt idx="13">
                <c:v>55.435000000000002</c:v>
              </c:pt>
              <c:pt idx="14">
                <c:v>59.443333333333328</c:v>
              </c:pt>
              <c:pt idx="15">
                <c:v>59.434285714285707</c:v>
              </c:pt>
              <c:pt idx="16">
                <c:v>58.99</c:v>
              </c:pt>
              <c:pt idx="17">
                <c:v>58.605000000000004</c:v>
              </c:pt>
              <c:pt idx="18">
                <c:v>57.962499999999999</c:v>
              </c:pt>
              <c:pt idx="19">
                <c:v>56.264999999999993</c:v>
              </c:pt>
              <c:pt idx="20">
                <c:v>55.302500000000002</c:v>
              </c:pt>
              <c:pt idx="21">
                <c:v>55.296250000000008</c:v>
              </c:pt>
              <c:pt idx="22">
                <c:v>54.776666666666671</c:v>
              </c:pt>
              <c:pt idx="23">
                <c:v>55.532500000000006</c:v>
              </c:pt>
              <c:pt idx="24">
                <c:v>56.110000000000007</c:v>
              </c:pt>
              <c:pt idx="25">
                <c:v>54.739090909090912</c:v>
              </c:pt>
              <c:pt idx="26">
                <c:v>55.505625000000002</c:v>
              </c:pt>
              <c:pt idx="27">
                <c:v>55.261875000000011</c:v>
              </c:pt>
              <c:pt idx="28">
                <c:v>54.46562500000001</c:v>
              </c:pt>
              <c:pt idx="29">
                <c:v>54.392499999999998</c:v>
              </c:pt>
              <c:pt idx="30">
                <c:v>53.775333333333336</c:v>
              </c:pt>
              <c:pt idx="31">
                <c:v>53.393750000000004</c:v>
              </c:pt>
              <c:pt idx="32">
                <c:v>59</c:v>
              </c:pt>
              <c:pt idx="33">
                <c:v>59.2</c:v>
              </c:pt>
              <c:pt idx="34">
                <c:v>58.916666666666664</c:v>
              </c:pt>
              <c:pt idx="35">
                <c:v>58.642857142857132</c:v>
              </c:pt>
              <c:pt idx="36">
                <c:v>58.385714285714293</c:v>
              </c:pt>
              <c:pt idx="37">
                <c:v>58.287500000000001</c:v>
              </c:pt>
              <c:pt idx="38">
                <c:v>57.050000000000004</c:v>
              </c:pt>
              <c:pt idx="39">
                <c:v>55.912500000000009</c:v>
              </c:pt>
              <c:pt idx="40">
                <c:v>55.4</c:v>
              </c:pt>
              <c:pt idx="41">
                <c:v>53.362499999999997</c:v>
              </c:pt>
              <c:pt idx="42">
                <c:v>55.207857142857144</c:v>
              </c:pt>
              <c:pt idx="43">
                <c:v>54.082499999999996</c:v>
              </c:pt>
              <c:pt idx="44">
                <c:v>54.118749999999999</c:v>
              </c:pt>
              <c:pt idx="45">
                <c:v>53.554375</c:v>
              </c:pt>
              <c:pt idx="46">
                <c:v>52.783124999999998</c:v>
              </c:pt>
              <c:pt idx="47">
                <c:v>52.52812500000001</c:v>
              </c:pt>
              <c:pt idx="48">
                <c:v>52.339375000000004</c:v>
              </c:pt>
              <c:pt idx="49">
                <c:v>51.850625000000001</c:v>
              </c:pt>
              <c:pt idx="50">
                <c:v>51.688749999999992</c:v>
              </c:pt>
              <c:pt idx="51">
                <c:v>50.787500000000009</c:v>
              </c:pt>
              <c:pt idx="52">
                <c:v>50.708124999999995</c:v>
              </c:pt>
              <c:pt idx="53">
                <c:v>50.504999999999995</c:v>
              </c:pt>
              <c:pt idx="54">
                <c:v>50.121875000000003</c:v>
              </c:pt>
            </c:numLit>
          </c:val>
          <c:extLst>
            <c:ext xmlns:c16="http://schemas.microsoft.com/office/drawing/2014/chart" uri="{C3380CC4-5D6E-409C-BE32-E72D297353CC}">
              <c16:uniqueId val="{00000052-670E-6F4A-95F6-2E420EB6360F}"/>
            </c:ext>
          </c:extLst>
        </c:ser>
        <c:dLbls>
          <c:showLegendKey val="0"/>
          <c:showVal val="0"/>
          <c:showCatName val="0"/>
          <c:showSerName val="0"/>
          <c:showPercent val="0"/>
          <c:showBubbleSize val="0"/>
        </c:dLbls>
        <c:gapWidth val="219"/>
        <c:overlap val="-27"/>
        <c:axId val="601247312"/>
        <c:axId val="969802224"/>
      </c:barChart>
      <c:catAx>
        <c:axId val="6012473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i="0" baseline="0">
                    <a:solidFill>
                      <a:srgbClr val="C00000"/>
                    </a:solidFill>
                  </a:rPr>
                  <a:t>Stroke</a:t>
                </a:r>
              </a:p>
            </c:rich>
          </c:tx>
          <c:layout>
            <c:manualLayout>
              <c:xMode val="edge"/>
              <c:yMode val="edge"/>
              <c:x val="0.46792435356453083"/>
              <c:y val="0.9587707809813044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9802224"/>
        <c:crosses val="autoZero"/>
        <c:auto val="1"/>
        <c:lblAlgn val="ctr"/>
        <c:lblOffset val="100"/>
        <c:noMultiLvlLbl val="0"/>
      </c:catAx>
      <c:valAx>
        <c:axId val="969802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a:solidFill>
                      <a:srgbClr val="C00000"/>
                    </a:solidFill>
                  </a:rPr>
                  <a:t>Time</a:t>
                </a:r>
                <a:r>
                  <a:rPr lang="en-US" sz="1100" b="1" baseline="0">
                    <a:solidFill>
                      <a:srgbClr val="C00000"/>
                    </a:solidFill>
                  </a:rPr>
                  <a:t> (sec)</a:t>
                </a:r>
                <a:endParaRPr lang="en-US" sz="1100" b="1">
                  <a:solidFill>
                    <a:srgbClr val="C00000"/>
                  </a:solidFill>
                </a:endParaRPr>
              </a:p>
            </c:rich>
          </c:tx>
          <c:layout>
            <c:manualLayout>
              <c:xMode val="edge"/>
              <c:yMode val="edge"/>
              <c:x val="1.0240174126731427E-2"/>
              <c:y val="0.45355748026341097"/>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1247312"/>
        <c:crosses val="autoZero"/>
        <c:crossBetween val="between"/>
      </c:valAx>
    </c:plotArea>
    <c:plotVisOnly val="1"/>
    <c:dispBlanksAs val="gap"/>
    <c:showDLblsOverMax val="0"/>
    <c:extLst/>
  </c:chart>
  <c:spPr>
    <a:solidFill>
      <a:schemeClr val="bg1"/>
    </a:solidFill>
    <a:ln w="9525" cap="flat" cmpd="sng" algn="ctr">
      <a:solidFill>
        <a:srgbClr val="FFC000"/>
      </a:solidFill>
      <a:round/>
    </a:ln>
    <a:effectLst/>
  </c:spPr>
  <c:txPr>
    <a:bodyPr/>
    <a:lstStyle/>
    <a:p>
      <a:pPr>
        <a:defRPr/>
      </a:pPr>
      <a:endParaRPr lang="en-US"/>
    </a:p>
  </c:txPr>
  <c:externalData r:id="rId1">
    <c:autoUpdate val="0"/>
  </c:externalData>
  <c:userShapes r:id="rId2"/>
  <c:extLst/>
</c:chartSpace>
</file>

<file path=ppt/drawings/drawing1.xml><?xml version="1.0" encoding="utf-8"?>
<c:userShapes xmlns:c="http://schemas.openxmlformats.org/drawingml/2006/chart">
  <cdr:relSizeAnchor xmlns:cdr="http://schemas.openxmlformats.org/drawingml/2006/chartDrawing">
    <cdr:from>
      <cdr:x>0.8236</cdr:x>
      <cdr:y>0.02623</cdr:y>
    </cdr:from>
    <cdr:to>
      <cdr:x>0.83823</cdr:x>
      <cdr:y>0.04642</cdr:y>
    </cdr:to>
    <cdr:sp macro="" textlink="">
      <cdr:nvSpPr>
        <cdr:cNvPr id="3" name="Rectangle 2">
          <a:extLst xmlns:a="http://schemas.openxmlformats.org/drawingml/2006/main">
            <a:ext uri="{FF2B5EF4-FFF2-40B4-BE49-F238E27FC236}">
              <a16:creationId xmlns:a16="http://schemas.microsoft.com/office/drawing/2014/main" id="{4E18C62A-A2C9-5C62-32EC-31BDC3DD0D3F}"/>
            </a:ext>
          </a:extLst>
        </cdr:cNvPr>
        <cdr:cNvSpPr/>
      </cdr:nvSpPr>
      <cdr:spPr>
        <a:xfrm xmlns:a="http://schemas.openxmlformats.org/drawingml/2006/main">
          <a:off x="7150100" y="165100"/>
          <a:ext cx="127000" cy="127000"/>
        </a:xfrm>
        <a:prstGeom xmlns:a="http://schemas.openxmlformats.org/drawingml/2006/main" prst="rect">
          <a:avLst/>
        </a:prstGeom>
        <a:solidFill xmlns:a="http://schemas.openxmlformats.org/drawingml/2006/main">
          <a:schemeClr val="accent1"/>
        </a:solidFill>
        <a:ln xmlns:a="http://schemas.openxmlformats.org/drawingml/2006/main">
          <a:solidFill>
            <a:schemeClr val="accent1">
              <a:shade val="15000"/>
            </a:schemeClr>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dr:relSizeAnchor xmlns:cdr="http://schemas.openxmlformats.org/drawingml/2006/chartDrawing">
    <cdr:from>
      <cdr:x>0.8236</cdr:x>
      <cdr:y>0.07063</cdr:y>
    </cdr:from>
    <cdr:to>
      <cdr:x>0.83823</cdr:x>
      <cdr:y>0.09081</cdr:y>
    </cdr:to>
    <cdr:sp macro="" textlink="">
      <cdr:nvSpPr>
        <cdr:cNvPr id="4" name="Rectangle 3">
          <a:extLst xmlns:a="http://schemas.openxmlformats.org/drawingml/2006/main">
            <a:ext uri="{FF2B5EF4-FFF2-40B4-BE49-F238E27FC236}">
              <a16:creationId xmlns:a16="http://schemas.microsoft.com/office/drawing/2014/main" id="{2FCE4639-5F87-E04D-385B-5DAC012320E2}"/>
            </a:ext>
          </a:extLst>
        </cdr:cNvPr>
        <cdr:cNvSpPr/>
      </cdr:nvSpPr>
      <cdr:spPr>
        <a:xfrm xmlns:a="http://schemas.openxmlformats.org/drawingml/2006/main">
          <a:off x="7150100" y="444500"/>
          <a:ext cx="127000" cy="127000"/>
        </a:xfrm>
        <a:prstGeom xmlns:a="http://schemas.openxmlformats.org/drawingml/2006/main" prst="rect">
          <a:avLst/>
        </a:prstGeom>
        <a:solidFill xmlns:a="http://schemas.openxmlformats.org/drawingml/2006/main">
          <a:schemeClr val="accent6">
            <a:lumMod val="60000"/>
            <a:lumOff val="40000"/>
          </a:schemeClr>
        </a:solidFill>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kern="1200"/>
        </a:p>
      </cdr:txBody>
    </cdr:sp>
  </cdr:relSizeAnchor>
  <cdr:relSizeAnchor xmlns:cdr="http://schemas.openxmlformats.org/drawingml/2006/chartDrawing">
    <cdr:from>
      <cdr:x>0.8236</cdr:x>
      <cdr:y>0.11503</cdr:y>
    </cdr:from>
    <cdr:to>
      <cdr:x>0.83823</cdr:x>
      <cdr:y>0.13521</cdr:y>
    </cdr:to>
    <cdr:sp macro="" textlink="">
      <cdr:nvSpPr>
        <cdr:cNvPr id="5" name="Rectangle 4">
          <a:extLst xmlns:a="http://schemas.openxmlformats.org/drawingml/2006/main">
            <a:ext uri="{FF2B5EF4-FFF2-40B4-BE49-F238E27FC236}">
              <a16:creationId xmlns:a16="http://schemas.microsoft.com/office/drawing/2014/main" id="{2FCE4639-5F87-E04D-385B-5DAC012320E2}"/>
            </a:ext>
          </a:extLst>
        </cdr:cNvPr>
        <cdr:cNvSpPr/>
      </cdr:nvSpPr>
      <cdr:spPr>
        <a:xfrm xmlns:a="http://schemas.openxmlformats.org/drawingml/2006/main">
          <a:off x="7150100" y="723900"/>
          <a:ext cx="127000" cy="127000"/>
        </a:xfrm>
        <a:prstGeom xmlns:a="http://schemas.openxmlformats.org/drawingml/2006/main" prst="rect">
          <a:avLst/>
        </a:prstGeom>
        <a:solidFill xmlns:a="http://schemas.openxmlformats.org/drawingml/2006/main">
          <a:schemeClr val="accent5">
            <a:lumMod val="60000"/>
            <a:lumOff val="40000"/>
          </a:schemeClr>
        </a:solidFill>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kern="1200"/>
        </a:p>
      </cdr:txBody>
    </cdr:sp>
  </cdr:relSizeAnchor>
  <cdr:relSizeAnchor xmlns:cdr="http://schemas.openxmlformats.org/drawingml/2006/chartDrawing">
    <cdr:from>
      <cdr:x>0.8236</cdr:x>
      <cdr:y>0.15539</cdr:y>
    </cdr:from>
    <cdr:to>
      <cdr:x>0.83823</cdr:x>
      <cdr:y>0.17557</cdr:y>
    </cdr:to>
    <cdr:sp macro="" textlink="">
      <cdr:nvSpPr>
        <cdr:cNvPr id="6" name="Rectangle 5">
          <a:extLst xmlns:a="http://schemas.openxmlformats.org/drawingml/2006/main">
            <a:ext uri="{FF2B5EF4-FFF2-40B4-BE49-F238E27FC236}">
              <a16:creationId xmlns:a16="http://schemas.microsoft.com/office/drawing/2014/main" id="{2FCE4639-5F87-E04D-385B-5DAC012320E2}"/>
            </a:ext>
          </a:extLst>
        </cdr:cNvPr>
        <cdr:cNvSpPr/>
      </cdr:nvSpPr>
      <cdr:spPr>
        <a:xfrm xmlns:a="http://schemas.openxmlformats.org/drawingml/2006/main">
          <a:off x="7150100" y="977900"/>
          <a:ext cx="127000" cy="127000"/>
        </a:xfrm>
        <a:prstGeom xmlns:a="http://schemas.openxmlformats.org/drawingml/2006/main" prst="rect">
          <a:avLst/>
        </a:prstGeom>
        <a:solidFill xmlns:a="http://schemas.openxmlformats.org/drawingml/2006/main">
          <a:schemeClr val="accent2"/>
        </a:solidFill>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kern="1200"/>
        </a:p>
      </cdr:txBody>
    </cdr:sp>
  </cdr:relSizeAnchor>
  <cdr:relSizeAnchor xmlns:cdr="http://schemas.openxmlformats.org/drawingml/2006/chartDrawing">
    <cdr:from>
      <cdr:x>0.84116</cdr:x>
      <cdr:y>0.14658</cdr:y>
    </cdr:from>
    <cdr:to>
      <cdr:x>0.9589</cdr:x>
      <cdr:y>0.17759</cdr:y>
    </cdr:to>
    <cdr:sp macro="" textlink="">
      <cdr:nvSpPr>
        <cdr:cNvPr id="7" name="TextBox 6">
          <a:extLst xmlns:a="http://schemas.openxmlformats.org/drawingml/2006/main">
            <a:ext uri="{FF2B5EF4-FFF2-40B4-BE49-F238E27FC236}">
              <a16:creationId xmlns:a16="http://schemas.microsoft.com/office/drawing/2014/main" id="{53BA924F-7122-04C3-9852-2BE934FE649B}"/>
            </a:ext>
          </a:extLst>
        </cdr:cNvPr>
        <cdr:cNvSpPr txBox="1"/>
      </cdr:nvSpPr>
      <cdr:spPr>
        <a:xfrm xmlns:a="http://schemas.openxmlformats.org/drawingml/2006/main">
          <a:off x="7302525" y="922422"/>
          <a:ext cx="1022137" cy="1951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kern="1200" dirty="0"/>
            <a:t>Freestyle</a:t>
          </a:r>
        </a:p>
      </cdr:txBody>
    </cdr:sp>
  </cdr:relSizeAnchor>
  <cdr:relSizeAnchor xmlns:cdr="http://schemas.openxmlformats.org/drawingml/2006/chartDrawing">
    <cdr:from>
      <cdr:x>0.84116</cdr:x>
      <cdr:y>0.01614</cdr:y>
    </cdr:from>
    <cdr:to>
      <cdr:x>0.9527</cdr:x>
      <cdr:y>0.04743</cdr:y>
    </cdr:to>
    <cdr:sp macro="" textlink="">
      <cdr:nvSpPr>
        <cdr:cNvPr id="10" name="TextBox 9">
          <a:extLst xmlns:a="http://schemas.openxmlformats.org/drawingml/2006/main">
            <a:ext uri="{FF2B5EF4-FFF2-40B4-BE49-F238E27FC236}">
              <a16:creationId xmlns:a16="http://schemas.microsoft.com/office/drawing/2014/main" id="{969989B9-408E-E468-275E-F4BEC00AA503}"/>
            </a:ext>
          </a:extLst>
        </cdr:cNvPr>
        <cdr:cNvSpPr txBox="1"/>
      </cdr:nvSpPr>
      <cdr:spPr>
        <a:xfrm xmlns:a="http://schemas.openxmlformats.org/drawingml/2006/main">
          <a:off x="7302524" y="101570"/>
          <a:ext cx="968349" cy="19690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kern="1200" dirty="0"/>
            <a:t>Backstroke</a:t>
          </a:r>
        </a:p>
      </cdr:txBody>
    </cdr:sp>
  </cdr:relSizeAnchor>
  <cdr:relSizeAnchor xmlns:cdr="http://schemas.openxmlformats.org/drawingml/2006/chartDrawing">
    <cdr:from>
      <cdr:x>0.84116</cdr:x>
      <cdr:y>0.10696</cdr:y>
    </cdr:from>
    <cdr:to>
      <cdr:x>0.93535</cdr:x>
      <cdr:y>0.13974</cdr:y>
    </cdr:to>
    <cdr:sp macro="" textlink="">
      <cdr:nvSpPr>
        <cdr:cNvPr id="11" name="TextBox 10">
          <a:extLst xmlns:a="http://schemas.openxmlformats.org/drawingml/2006/main">
            <a:ext uri="{FF2B5EF4-FFF2-40B4-BE49-F238E27FC236}">
              <a16:creationId xmlns:a16="http://schemas.microsoft.com/office/drawing/2014/main" id="{1757104F-B99A-4F40-6CDC-086004A14B60}"/>
            </a:ext>
          </a:extLst>
        </cdr:cNvPr>
        <cdr:cNvSpPr txBox="1"/>
      </cdr:nvSpPr>
      <cdr:spPr>
        <a:xfrm xmlns:a="http://schemas.openxmlformats.org/drawingml/2006/main">
          <a:off x="7302525" y="673114"/>
          <a:ext cx="817742" cy="20627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kern="1200" dirty="0"/>
            <a:t>Butterfly</a:t>
          </a:r>
        </a:p>
      </cdr:txBody>
    </cdr:sp>
  </cdr:relSizeAnchor>
  <cdr:relSizeAnchor xmlns:cdr="http://schemas.openxmlformats.org/drawingml/2006/chartDrawing">
    <cdr:from>
      <cdr:x>0.84116</cdr:x>
      <cdr:y>0.06281</cdr:y>
    </cdr:from>
    <cdr:to>
      <cdr:x>0.96633</cdr:x>
      <cdr:y>0.09889</cdr:y>
    </cdr:to>
    <cdr:sp macro="" textlink="">
      <cdr:nvSpPr>
        <cdr:cNvPr id="12" name="TextBox 11">
          <a:extLst xmlns:a="http://schemas.openxmlformats.org/drawingml/2006/main">
            <a:ext uri="{FF2B5EF4-FFF2-40B4-BE49-F238E27FC236}">
              <a16:creationId xmlns:a16="http://schemas.microsoft.com/office/drawing/2014/main" id="{B0915738-3341-7E98-7C2C-1B764A4E96DA}"/>
            </a:ext>
          </a:extLst>
        </cdr:cNvPr>
        <cdr:cNvSpPr txBox="1"/>
      </cdr:nvSpPr>
      <cdr:spPr>
        <a:xfrm xmlns:a="http://schemas.openxmlformats.org/drawingml/2006/main">
          <a:off x="7302524" y="395298"/>
          <a:ext cx="1086683" cy="2270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kern="1200" dirty="0"/>
            <a:t>Breaststroke</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83664-5063-4944-AAB8-30C4A75A53ED}" type="datetimeFigureOut">
              <a:rPr lang="en-US" smtClean="0"/>
              <a:t>4/21/2025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53560-7B47-FD44-AF2E-4BAB0373EAB1}" type="slidenum">
              <a:rPr lang="en-US" smtClean="0"/>
              <a:t>‹#›</a:t>
            </a:fld>
            <a:endParaRPr lang="en-US"/>
          </a:p>
        </p:txBody>
      </p:sp>
    </p:spTree>
    <p:extLst>
      <p:ext uri="{BB962C8B-B14F-4D97-AF65-F5344CB8AC3E}">
        <p14:creationId xmlns:p14="http://schemas.microsoft.com/office/powerpoint/2010/main" val="4280797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4/21/2025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1780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4/21/2025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31992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4/21/2025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060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4/21/2025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65426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4/21/2025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49621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4/21/2025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19680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4/21/2025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5038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4/21/2025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6946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4/21/2025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2970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4/21/2025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70020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4/21/2025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94103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4/21/2025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5742960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batteredhope.blogspot.com/2018/02/have-you-ever-considered-trying-out-for.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flourish.studio/visualisation/22709070/"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ata.scorenetwork.org/data/olympic_swimming.csv" TargetMode="External"/><Relationship Id="rId2" Type="http://schemas.openxmlformats.org/officeDocument/2006/relationships/hyperlink" Target="https://data.scorenetwork.org/swimming/olympic_swimming.html"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E5473D2-DD46-DFAF-84EC-264D6CE58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0C866-2265-04BC-7A7D-974D7576F956}"/>
              </a:ext>
            </a:extLst>
          </p:cNvPr>
          <p:cNvSpPr>
            <a:spLocks noGrp="1"/>
          </p:cNvSpPr>
          <p:nvPr>
            <p:ph type="ctrTitle"/>
          </p:nvPr>
        </p:nvSpPr>
        <p:spPr>
          <a:xfrm>
            <a:off x="7843394" y="1585762"/>
            <a:ext cx="3788767" cy="2811737"/>
          </a:xfrm>
        </p:spPr>
        <p:txBody>
          <a:bodyPr>
            <a:normAutofit/>
          </a:bodyPr>
          <a:lstStyle/>
          <a:p>
            <a:pPr algn="l"/>
            <a:r>
              <a:rPr lang="en-US" sz="4400"/>
              <a:t> </a:t>
            </a:r>
          </a:p>
        </p:txBody>
      </p:sp>
      <p:sp>
        <p:nvSpPr>
          <p:cNvPr id="3" name="Subtitle 2">
            <a:extLst>
              <a:ext uri="{FF2B5EF4-FFF2-40B4-BE49-F238E27FC236}">
                <a16:creationId xmlns:a16="http://schemas.microsoft.com/office/drawing/2014/main" id="{11BEE09B-75F1-0BF5-EB2F-42D4631AEA1F}"/>
              </a:ext>
            </a:extLst>
          </p:cNvPr>
          <p:cNvSpPr>
            <a:spLocks noGrp="1"/>
          </p:cNvSpPr>
          <p:nvPr>
            <p:ph type="subTitle" idx="1"/>
          </p:nvPr>
        </p:nvSpPr>
        <p:spPr>
          <a:xfrm>
            <a:off x="7267662" y="5060269"/>
            <a:ext cx="4924367" cy="1319951"/>
          </a:xfrm>
        </p:spPr>
        <p:txBody>
          <a:bodyPr vert="horz" lIns="91440" tIns="45720" rIns="91440" bIns="45720" rtlCol="0" anchor="t">
            <a:normAutofit/>
          </a:bodyPr>
          <a:lstStyle/>
          <a:p>
            <a:r>
              <a:rPr lang="en-US" b="1"/>
              <a:t>By TKMD: Trinity Price , Keegan Fulbright, Mads Emil Boas, Devin Poteat</a:t>
            </a:r>
          </a:p>
          <a:p>
            <a:endParaRPr lang="en-US">
              <a:ea typeface="+mn-lt"/>
              <a:cs typeface="+mn-lt"/>
            </a:endParaRPr>
          </a:p>
          <a:p>
            <a:endParaRPr lang="en-US"/>
          </a:p>
        </p:txBody>
      </p:sp>
      <p:pic>
        <p:nvPicPr>
          <p:cNvPr id="17" name="Picture 16" descr="A group of people swimming in a pool&#10;&#10;AI-generated content may be incorrect.">
            <a:extLst>
              <a:ext uri="{FF2B5EF4-FFF2-40B4-BE49-F238E27FC236}">
                <a16:creationId xmlns:a16="http://schemas.microsoft.com/office/drawing/2014/main" id="{C7FD7B3E-E84F-DDD3-0399-17D535A68F56}"/>
              </a:ext>
            </a:extLst>
          </p:cNvPr>
          <p:cNvPicPr>
            <a:picLocks noChangeAspect="1"/>
          </p:cNvPicPr>
          <p:nvPr/>
        </p:nvPicPr>
        <p:blipFill>
          <a:blip r:embed="rId2"/>
          <a:srcRect l="32844" r="10833"/>
          <a:stretch/>
        </p:blipFill>
        <p:spPr>
          <a:xfrm>
            <a:off x="2" y="10"/>
            <a:ext cx="7368929" cy="6857996"/>
          </a:xfrm>
          <a:prstGeom prst="rect">
            <a:avLst/>
          </a:prstGeom>
        </p:spPr>
      </p:pic>
      <p:sp>
        <p:nvSpPr>
          <p:cNvPr id="4" name="TextBox 3">
            <a:extLst>
              <a:ext uri="{FF2B5EF4-FFF2-40B4-BE49-F238E27FC236}">
                <a16:creationId xmlns:a16="http://schemas.microsoft.com/office/drawing/2014/main" id="{83B0A002-D6AA-EB55-82BA-765C018FA45F}"/>
              </a:ext>
            </a:extLst>
          </p:cNvPr>
          <p:cNvSpPr txBox="1"/>
          <p:nvPr/>
        </p:nvSpPr>
        <p:spPr>
          <a:xfrm>
            <a:off x="7107034" y="780061"/>
            <a:ext cx="525971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Neue Haas Grotesk Text Pro"/>
                <a:cs typeface="Times New Roman"/>
              </a:rPr>
              <a:t>Olympic Swimming 1924 to 2020</a:t>
            </a:r>
            <a:endParaRPr lang="en-US" sz="4000">
              <a:latin typeface="Neue Haas Grotesk Text Pro"/>
              <a:cs typeface="Times New Roman"/>
            </a:endParaRPr>
          </a:p>
        </p:txBody>
      </p:sp>
      <p:pic>
        <p:nvPicPr>
          <p:cNvPr id="5" name="Picture 4" descr="A group of rings with lights&#10;&#10;AI-generated content may be incorrect.">
            <a:extLst>
              <a:ext uri="{FF2B5EF4-FFF2-40B4-BE49-F238E27FC236}">
                <a16:creationId xmlns:a16="http://schemas.microsoft.com/office/drawing/2014/main" id="{56392231-CBC3-C025-6CB8-02C4B52DE78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691614" y="2525006"/>
            <a:ext cx="4078816" cy="2169229"/>
          </a:xfrm>
          <a:prstGeom prst="rect">
            <a:avLst/>
          </a:prstGeom>
        </p:spPr>
      </p:pic>
    </p:spTree>
    <p:extLst>
      <p:ext uri="{BB962C8B-B14F-4D97-AF65-F5344CB8AC3E}">
        <p14:creationId xmlns:p14="http://schemas.microsoft.com/office/powerpoint/2010/main" val="342669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FA67-1040-ED89-5B20-157AB9D8C91C}"/>
              </a:ext>
            </a:extLst>
          </p:cNvPr>
          <p:cNvSpPr>
            <a:spLocks noGrp="1"/>
          </p:cNvSpPr>
          <p:nvPr>
            <p:ph type="title"/>
          </p:nvPr>
        </p:nvSpPr>
        <p:spPr>
          <a:xfrm>
            <a:off x="490728" y="158496"/>
            <a:ext cx="10653578" cy="1132258"/>
          </a:xfrm>
        </p:spPr>
        <p:txBody>
          <a:bodyPr/>
          <a:lstStyle/>
          <a:p>
            <a:pPr algn="ctr"/>
            <a:r>
              <a:rPr lang="en-US"/>
              <a:t>Question 2 Results</a:t>
            </a:r>
          </a:p>
        </p:txBody>
      </p:sp>
      <p:pic>
        <p:nvPicPr>
          <p:cNvPr id="4" name="Content Placeholder 3">
            <a:extLst>
              <a:ext uri="{FF2B5EF4-FFF2-40B4-BE49-F238E27FC236}">
                <a16:creationId xmlns:a16="http://schemas.microsoft.com/office/drawing/2014/main" id="{13C39E4C-FF76-41FB-9E55-2046FFBF3E23}"/>
              </a:ext>
            </a:extLst>
          </p:cNvPr>
          <p:cNvPicPr>
            <a:picLocks noGrp="1" noChangeAspect="1"/>
          </p:cNvPicPr>
          <p:nvPr>
            <p:ph idx="1"/>
          </p:nvPr>
        </p:nvPicPr>
        <p:blipFill>
          <a:blip r:embed="rId2"/>
          <a:stretch>
            <a:fillRect/>
          </a:stretch>
        </p:blipFill>
        <p:spPr>
          <a:xfrm>
            <a:off x="4914383" y="1084770"/>
            <a:ext cx="7049501" cy="402624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C5728755-9AD3-C159-8559-C2CA33F90972}"/>
              </a:ext>
            </a:extLst>
          </p:cNvPr>
          <p:cNvSpPr txBox="1"/>
          <p:nvPr/>
        </p:nvSpPr>
        <p:spPr>
          <a:xfrm>
            <a:off x="36484" y="1472892"/>
            <a:ext cx="488326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graph shows a significant difference in the performance between male and female athletes. This is likely due to the fact that male genetics are stronger than female genetics</a:t>
            </a:r>
          </a:p>
          <a:p>
            <a:endParaRPr lang="en-US"/>
          </a:p>
          <a:p>
            <a:r>
              <a:rPr lang="en-US"/>
              <a:t>- The performance gap has closed significantly from the 1960s through 2010.</a:t>
            </a:r>
          </a:p>
          <a:p>
            <a:endParaRPr lang="en-US"/>
          </a:p>
          <a:p>
            <a:endParaRPr lang="en-US"/>
          </a:p>
        </p:txBody>
      </p:sp>
      <p:pic>
        <p:nvPicPr>
          <p:cNvPr id="6" name="Picture 5" descr="A group of people diving into a pool&#10;&#10;AI-generated content may be incorrect.">
            <a:extLst>
              <a:ext uri="{FF2B5EF4-FFF2-40B4-BE49-F238E27FC236}">
                <a16:creationId xmlns:a16="http://schemas.microsoft.com/office/drawing/2014/main" id="{6745ED9C-3A30-A7AA-406C-296002EF0301}"/>
              </a:ext>
            </a:extLst>
          </p:cNvPr>
          <p:cNvPicPr>
            <a:picLocks noChangeAspect="1"/>
          </p:cNvPicPr>
          <p:nvPr/>
        </p:nvPicPr>
        <p:blipFill>
          <a:blip r:embed="rId3"/>
          <a:stretch>
            <a:fillRect/>
          </a:stretch>
        </p:blipFill>
        <p:spPr>
          <a:xfrm>
            <a:off x="455027" y="3871577"/>
            <a:ext cx="4300794" cy="2878667"/>
          </a:xfrm>
          <a:prstGeom prst="rect">
            <a:avLst/>
          </a:prstGeom>
        </p:spPr>
      </p:pic>
    </p:spTree>
    <p:extLst>
      <p:ext uri="{BB962C8B-B14F-4D97-AF65-F5344CB8AC3E}">
        <p14:creationId xmlns:p14="http://schemas.microsoft.com/office/powerpoint/2010/main" val="3983821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40A7190-01C3-EB5F-290B-2565AB617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bars&#10;&#10;AI-generated content may be incorrect.">
            <a:extLst>
              <a:ext uri="{FF2B5EF4-FFF2-40B4-BE49-F238E27FC236}">
                <a16:creationId xmlns:a16="http://schemas.microsoft.com/office/drawing/2014/main" id="{4489990C-F487-6EBF-756F-46327D843D5F}"/>
              </a:ext>
            </a:extLst>
          </p:cNvPr>
          <p:cNvPicPr>
            <a:picLocks noGrp="1" noChangeAspect="1"/>
          </p:cNvPicPr>
          <p:nvPr>
            <p:ph idx="1"/>
          </p:nvPr>
        </p:nvPicPr>
        <p:blipFill>
          <a:blip r:embed="rId2"/>
          <a:stretch>
            <a:fillRect/>
          </a:stretch>
        </p:blipFill>
        <p:spPr>
          <a:xfrm>
            <a:off x="2688761" y="-2402"/>
            <a:ext cx="6604285" cy="6856181"/>
          </a:xfrm>
          <a:prstGeom prst="rect">
            <a:avLst/>
          </a:prstGeom>
        </p:spPr>
      </p:pic>
    </p:spTree>
    <p:extLst>
      <p:ext uri="{BB962C8B-B14F-4D97-AF65-F5344CB8AC3E}">
        <p14:creationId xmlns:p14="http://schemas.microsoft.com/office/powerpoint/2010/main" val="427826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4D27876-614E-CCD5-5142-A650DBF0B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9017B-BB08-B774-996A-51FF6F360128}"/>
              </a:ext>
            </a:extLst>
          </p:cNvPr>
          <p:cNvSpPr>
            <a:spLocks noGrp="1"/>
          </p:cNvSpPr>
          <p:nvPr>
            <p:ph type="title"/>
          </p:nvPr>
        </p:nvSpPr>
        <p:spPr>
          <a:xfrm>
            <a:off x="383502" y="4458233"/>
            <a:ext cx="11430475" cy="2081992"/>
          </a:xfrm>
        </p:spPr>
        <p:txBody>
          <a:bodyPr vert="horz" lIns="91440" tIns="45720" rIns="91440" bIns="45720" rtlCol="0" anchor="b">
            <a:noAutofit/>
          </a:bodyPr>
          <a:lstStyle/>
          <a:p>
            <a:pPr algn="ctr"/>
            <a:r>
              <a:rPr lang="en-US" sz="4400"/>
              <a:t>Question 3:</a:t>
            </a:r>
            <a:br>
              <a:rPr lang="en-US" sz="4400"/>
            </a:br>
            <a:r>
              <a:rPr lang="en-US" sz="3200"/>
              <a:t>Which countries have dominated Olympic swimming over time, and how has their performance changed between the early and recent time periods?</a:t>
            </a:r>
          </a:p>
        </p:txBody>
      </p:sp>
      <p:pic>
        <p:nvPicPr>
          <p:cNvPr id="4" name="Picture 3">
            <a:extLst>
              <a:ext uri="{FF2B5EF4-FFF2-40B4-BE49-F238E27FC236}">
                <a16:creationId xmlns:a16="http://schemas.microsoft.com/office/drawing/2014/main" id="{69D3CA13-9941-1051-7770-3B5667E0FCA0}"/>
              </a:ext>
            </a:extLst>
          </p:cNvPr>
          <p:cNvPicPr>
            <a:picLocks noChangeAspect="1"/>
          </p:cNvPicPr>
          <p:nvPr/>
        </p:nvPicPr>
        <p:blipFill>
          <a:blip r:embed="rId2"/>
          <a:srcRect t="5063"/>
          <a:stretch/>
        </p:blipFill>
        <p:spPr>
          <a:xfrm>
            <a:off x="2035614" y="-2535"/>
            <a:ext cx="8119221" cy="4274468"/>
          </a:xfrm>
          <a:prstGeom prst="rect">
            <a:avLst/>
          </a:prstGeom>
        </p:spPr>
      </p:pic>
    </p:spTree>
    <p:extLst>
      <p:ext uri="{BB962C8B-B14F-4D97-AF65-F5344CB8AC3E}">
        <p14:creationId xmlns:p14="http://schemas.microsoft.com/office/powerpoint/2010/main" val="1905145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6F1A5E-A8E7-F419-8F91-DE5392080FA9}"/>
              </a:ext>
            </a:extLst>
          </p:cNvPr>
          <p:cNvPicPr>
            <a:picLocks noChangeAspect="1"/>
          </p:cNvPicPr>
          <p:nvPr/>
        </p:nvPicPr>
        <p:blipFill>
          <a:blip r:embed="rId2"/>
          <a:srcRect r="-85" b="23636"/>
          <a:stretch/>
        </p:blipFill>
        <p:spPr>
          <a:xfrm>
            <a:off x="-503951" y="0"/>
            <a:ext cx="13205512" cy="7188071"/>
          </a:xfrm>
          <a:prstGeom prst="rect">
            <a:avLst/>
          </a:prstGeom>
        </p:spPr>
      </p:pic>
      <p:sp>
        <p:nvSpPr>
          <p:cNvPr id="6" name="TextBox 5">
            <a:extLst>
              <a:ext uri="{FF2B5EF4-FFF2-40B4-BE49-F238E27FC236}">
                <a16:creationId xmlns:a16="http://schemas.microsoft.com/office/drawing/2014/main" id="{E4641A7E-F9D3-9EB2-8C20-36C59AE73561}"/>
              </a:ext>
            </a:extLst>
          </p:cNvPr>
          <p:cNvSpPr txBox="1"/>
          <p:nvPr/>
        </p:nvSpPr>
        <p:spPr>
          <a:xfrm>
            <a:off x="801" y="6458340"/>
            <a:ext cx="57925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hlinkClick r:id="rId3">
                  <a:extLst>
                    <a:ext uri="{A12FA001-AC4F-418D-AE19-62706E023703}">
                      <ahyp:hlinkClr xmlns:ahyp="http://schemas.microsoft.com/office/drawing/2018/hyperlinkcolor" val="tx"/>
                    </a:ext>
                  </a:extLst>
                </a:hlinkClick>
              </a:rPr>
              <a:t>https://public.flourish.studio/visualisation/22709070/</a:t>
            </a:r>
          </a:p>
          <a:p>
            <a:endParaRPr lang="en-US"/>
          </a:p>
          <a:p>
            <a:endParaRPr lang="en-US"/>
          </a:p>
          <a:p>
            <a:endParaRPr lang="en-US"/>
          </a:p>
        </p:txBody>
      </p:sp>
    </p:spTree>
    <p:extLst>
      <p:ext uri="{BB962C8B-B14F-4D97-AF65-F5344CB8AC3E}">
        <p14:creationId xmlns:p14="http://schemas.microsoft.com/office/powerpoint/2010/main" val="1026131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1017AB-49B4-CF40-1F42-60E3DAC7A407}"/>
              </a:ext>
            </a:extLst>
          </p:cNvPr>
          <p:cNvPicPr>
            <a:picLocks noGrp="1" noChangeAspect="1"/>
          </p:cNvPicPr>
          <p:nvPr>
            <p:ph idx="1"/>
          </p:nvPr>
        </p:nvPicPr>
        <p:blipFill>
          <a:blip r:embed="rId2"/>
          <a:stretch>
            <a:fillRect/>
          </a:stretch>
        </p:blipFill>
        <p:spPr>
          <a:xfrm>
            <a:off x="1397132" y="591290"/>
            <a:ext cx="9392770" cy="5676900"/>
          </a:xfrm>
        </p:spPr>
      </p:pic>
    </p:spTree>
    <p:extLst>
      <p:ext uri="{BB962C8B-B14F-4D97-AF65-F5344CB8AC3E}">
        <p14:creationId xmlns:p14="http://schemas.microsoft.com/office/powerpoint/2010/main" val="1605990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6C3D056B-7CF3-9500-9325-F554C5F437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548D96-1E7C-674B-263C-56F014CCF044}"/>
              </a:ext>
            </a:extLst>
          </p:cNvPr>
          <p:cNvSpPr>
            <a:spLocks noGrp="1"/>
          </p:cNvSpPr>
          <p:nvPr>
            <p:ph idx="1"/>
          </p:nvPr>
        </p:nvSpPr>
        <p:spPr/>
        <p:txBody>
          <a:bodyPr vert="horz" lIns="91440" tIns="45720" rIns="91440" bIns="45720" rtlCol="0" anchor="t">
            <a:normAutofit/>
          </a:bodyPr>
          <a:lstStyle/>
          <a:p>
            <a:br>
              <a:rPr lang="en-US"/>
            </a:br>
            <a:endParaRPr lang="en-US"/>
          </a:p>
        </p:txBody>
      </p:sp>
      <p:pic>
        <p:nvPicPr>
          <p:cNvPr id="4" name="Picture 3">
            <a:extLst>
              <a:ext uri="{FF2B5EF4-FFF2-40B4-BE49-F238E27FC236}">
                <a16:creationId xmlns:a16="http://schemas.microsoft.com/office/drawing/2014/main" id="{68FD40CE-4C0C-2409-169F-D6CB26BDBD73}"/>
              </a:ext>
            </a:extLst>
          </p:cNvPr>
          <p:cNvPicPr>
            <a:picLocks noChangeAspect="1"/>
          </p:cNvPicPr>
          <p:nvPr/>
        </p:nvPicPr>
        <p:blipFill>
          <a:blip r:embed="rId2"/>
          <a:stretch>
            <a:fillRect/>
          </a:stretch>
        </p:blipFill>
        <p:spPr>
          <a:xfrm>
            <a:off x="293077" y="0"/>
            <a:ext cx="11605846" cy="6858000"/>
          </a:xfrm>
          <a:prstGeom prst="rect">
            <a:avLst/>
          </a:prstGeom>
        </p:spPr>
      </p:pic>
    </p:spTree>
    <p:extLst>
      <p:ext uri="{BB962C8B-B14F-4D97-AF65-F5344CB8AC3E}">
        <p14:creationId xmlns:p14="http://schemas.microsoft.com/office/powerpoint/2010/main" val="3096894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Underwater empty swimming pool">
            <a:extLst>
              <a:ext uri="{FF2B5EF4-FFF2-40B4-BE49-F238E27FC236}">
                <a16:creationId xmlns:a16="http://schemas.microsoft.com/office/drawing/2014/main" id="{A034DC13-99AC-AC4A-97EC-63C1488FC171}"/>
              </a:ext>
            </a:extLst>
          </p:cNvPr>
          <p:cNvPicPr>
            <a:picLocks noChangeAspect="1"/>
          </p:cNvPicPr>
          <p:nvPr/>
        </p:nvPicPr>
        <p:blipFill>
          <a:blip r:embed="rId2">
            <a:alphaModFix amt="60000"/>
          </a:blip>
          <a:srcRect t="13249" b="2481"/>
          <a:stretch/>
        </p:blipFill>
        <p:spPr>
          <a:xfrm>
            <a:off x="1" y="1"/>
            <a:ext cx="12192000" cy="6857999"/>
          </a:xfrm>
          <a:prstGeom prst="rect">
            <a:avLst/>
          </a:prstGeom>
        </p:spPr>
      </p:pic>
      <p:sp>
        <p:nvSpPr>
          <p:cNvPr id="2" name="Title 1">
            <a:extLst>
              <a:ext uri="{FF2B5EF4-FFF2-40B4-BE49-F238E27FC236}">
                <a16:creationId xmlns:a16="http://schemas.microsoft.com/office/drawing/2014/main" id="{EA552490-364B-55A7-3595-411E437B6217}"/>
              </a:ext>
            </a:extLst>
          </p:cNvPr>
          <p:cNvSpPr>
            <a:spLocks noGrp="1"/>
          </p:cNvSpPr>
          <p:nvPr>
            <p:ph type="ctrTitle"/>
          </p:nvPr>
        </p:nvSpPr>
        <p:spPr>
          <a:xfrm>
            <a:off x="2301923" y="1482602"/>
            <a:ext cx="7588155" cy="2236264"/>
          </a:xfrm>
        </p:spPr>
        <p:txBody>
          <a:bodyPr>
            <a:normAutofit/>
          </a:bodyPr>
          <a:lstStyle/>
          <a:p>
            <a:r>
              <a:rPr lang="en-US" sz="5400">
                <a:solidFill>
                  <a:srgbClr val="FFFFFF"/>
                </a:solidFill>
              </a:rPr>
              <a:t>Conclusion</a:t>
            </a:r>
          </a:p>
        </p:txBody>
      </p:sp>
    </p:spTree>
    <p:extLst>
      <p:ext uri="{BB962C8B-B14F-4D97-AF65-F5344CB8AC3E}">
        <p14:creationId xmlns:p14="http://schemas.microsoft.com/office/powerpoint/2010/main" val="175650764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46EB9-6B35-17C1-638D-A9CF7C2FE2E3}"/>
              </a:ext>
            </a:extLst>
          </p:cNvPr>
          <p:cNvSpPr>
            <a:spLocks noGrp="1"/>
          </p:cNvSpPr>
          <p:nvPr>
            <p:ph type="title"/>
          </p:nvPr>
        </p:nvSpPr>
        <p:spPr>
          <a:xfrm>
            <a:off x="58466" y="-477501"/>
            <a:ext cx="6035040" cy="1529932"/>
          </a:xfrm>
        </p:spPr>
        <p:txBody>
          <a:bodyPr anchor="b">
            <a:normAutofit/>
          </a:bodyPr>
          <a:lstStyle/>
          <a:p>
            <a:r>
              <a:rPr lang="en-US" u="sng"/>
              <a:t>Data &amp; Method </a:t>
            </a:r>
          </a:p>
        </p:txBody>
      </p:sp>
      <p:sp>
        <p:nvSpPr>
          <p:cNvPr id="3" name="Content Placeholder 2">
            <a:extLst>
              <a:ext uri="{FF2B5EF4-FFF2-40B4-BE49-F238E27FC236}">
                <a16:creationId xmlns:a16="http://schemas.microsoft.com/office/drawing/2014/main" id="{537ED8A4-B9AA-896F-11D7-0FE71D97690A}"/>
              </a:ext>
            </a:extLst>
          </p:cNvPr>
          <p:cNvSpPr>
            <a:spLocks noGrp="1"/>
          </p:cNvSpPr>
          <p:nvPr>
            <p:ph idx="1"/>
          </p:nvPr>
        </p:nvSpPr>
        <p:spPr>
          <a:xfrm>
            <a:off x="181618" y="1381575"/>
            <a:ext cx="6035040" cy="4096512"/>
          </a:xfrm>
        </p:spPr>
        <p:txBody>
          <a:bodyPr vert="horz" lIns="91440" tIns="45720" rIns="91440" bIns="45720" rtlCol="0" anchor="t">
            <a:normAutofit/>
          </a:bodyPr>
          <a:lstStyle/>
          <a:p>
            <a:pPr marL="0" indent="0">
              <a:buNone/>
            </a:pPr>
            <a:r>
              <a:rPr lang="en-US" sz="1800" b="1">
                <a:ea typeface="+mn-lt"/>
                <a:cs typeface="+mn-lt"/>
              </a:rPr>
              <a:t>Data Set:</a:t>
            </a:r>
            <a:r>
              <a:rPr lang="en-US" sz="1800" b="1">
                <a:latin typeface="Neue Haas Grotesk Text Pro"/>
                <a:ea typeface="Source Sans Pro"/>
                <a:cs typeface="+mn-lt"/>
              </a:rPr>
              <a:t> Olympic Swimming 1924 to 2020</a:t>
            </a:r>
            <a:endParaRPr lang="en-US" sz="1800" b="1">
              <a:latin typeface="Neue Haas Grotesk Text Pro"/>
              <a:ea typeface="+mn-lt"/>
              <a:cs typeface="+mn-lt"/>
            </a:endParaRPr>
          </a:p>
          <a:p>
            <a:pPr marL="0" indent="0">
              <a:buNone/>
            </a:pPr>
            <a:r>
              <a:rPr lang="en-US" sz="1800" b="1">
                <a:latin typeface="Source Sans Pro"/>
                <a:ea typeface="Source Sans Pro"/>
              </a:rPr>
              <a:t>The dataset looks at Olympic swimmers 100 meter races from 1924 to 2020</a:t>
            </a:r>
            <a:endParaRPr lang="en-US" sz="1800" b="1"/>
          </a:p>
          <a:p>
            <a:pPr marL="0" indent="0">
              <a:buNone/>
            </a:pPr>
            <a:r>
              <a:rPr lang="en-US" sz="1800">
                <a:hlinkClick r:id="rId2"/>
              </a:rPr>
              <a:t>https://data.scorenetwork.org/swimming/olympic_swimming.html</a:t>
            </a:r>
            <a:endParaRPr lang="en-US" sz="1800"/>
          </a:p>
          <a:p>
            <a:pPr marL="0" indent="0">
              <a:buNone/>
            </a:pPr>
            <a:endParaRPr lang="en-US" sz="1800"/>
          </a:p>
          <a:p>
            <a:pPr marL="0" indent="0">
              <a:buNone/>
            </a:pPr>
            <a:r>
              <a:rPr lang="en-US" u="sng">
                <a:latin typeface="Source Sans Pro"/>
                <a:ea typeface="Source Sans Pro"/>
                <a:hlinkClick r:id="rId3"/>
              </a:rPr>
              <a:t>olympic_swimming.csv</a:t>
            </a:r>
            <a:endParaRPr lang="en-US"/>
          </a:p>
          <a:p>
            <a:endParaRPr lang="en-US" sz="1800"/>
          </a:p>
        </p:txBody>
      </p:sp>
      <p:pic>
        <p:nvPicPr>
          <p:cNvPr id="5" name="Picture 4" descr="Aerial shot of a swimming pool">
            <a:extLst>
              <a:ext uri="{FF2B5EF4-FFF2-40B4-BE49-F238E27FC236}">
                <a16:creationId xmlns:a16="http://schemas.microsoft.com/office/drawing/2014/main" id="{75ED4D29-E6D0-DE17-9473-D451AB73B571}"/>
              </a:ext>
            </a:extLst>
          </p:cNvPr>
          <p:cNvPicPr>
            <a:picLocks noChangeAspect="1"/>
          </p:cNvPicPr>
          <p:nvPr/>
        </p:nvPicPr>
        <p:blipFill>
          <a:blip r:embed="rId4"/>
          <a:srcRect l="15404" r="31596"/>
          <a:stretch/>
        </p:blipFill>
        <p:spPr>
          <a:xfrm>
            <a:off x="7345680" y="10"/>
            <a:ext cx="4846320" cy="6857990"/>
          </a:xfrm>
          <a:prstGeom prst="rect">
            <a:avLst/>
          </a:prstGeom>
        </p:spPr>
      </p:pic>
    </p:spTree>
    <p:extLst>
      <p:ext uri="{BB962C8B-B14F-4D97-AF65-F5344CB8AC3E}">
        <p14:creationId xmlns:p14="http://schemas.microsoft.com/office/powerpoint/2010/main" val="3388459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B35B5-7379-2FB2-399F-E3DA5B3F6CDD}"/>
              </a:ext>
            </a:extLst>
          </p:cNvPr>
          <p:cNvSpPr>
            <a:spLocks noGrp="1"/>
          </p:cNvSpPr>
          <p:nvPr>
            <p:ph type="title"/>
          </p:nvPr>
        </p:nvSpPr>
        <p:spPr>
          <a:xfrm>
            <a:off x="1093493" y="248366"/>
            <a:ext cx="10009431" cy="1084808"/>
          </a:xfrm>
        </p:spPr>
        <p:txBody>
          <a:bodyPr anchor="b">
            <a:noAutofit/>
          </a:bodyPr>
          <a:lstStyle/>
          <a:p>
            <a:pPr algn="ctr"/>
            <a:r>
              <a:rPr lang="en-US"/>
              <a:t>The History and Importance of Olympic Swimming from 1924 to 2020</a:t>
            </a:r>
          </a:p>
        </p:txBody>
      </p:sp>
      <p:sp>
        <p:nvSpPr>
          <p:cNvPr id="3" name="Content Placeholder 2">
            <a:extLst>
              <a:ext uri="{FF2B5EF4-FFF2-40B4-BE49-F238E27FC236}">
                <a16:creationId xmlns:a16="http://schemas.microsoft.com/office/drawing/2014/main" id="{B3FACD24-96D3-6406-CA45-5FD2C791730A}"/>
              </a:ext>
            </a:extLst>
          </p:cNvPr>
          <p:cNvSpPr>
            <a:spLocks noGrp="1"/>
          </p:cNvSpPr>
          <p:nvPr>
            <p:ph idx="1"/>
          </p:nvPr>
        </p:nvSpPr>
        <p:spPr>
          <a:xfrm>
            <a:off x="295656" y="1596506"/>
            <a:ext cx="5145809" cy="4597674"/>
          </a:xfrm>
        </p:spPr>
        <p:txBody>
          <a:bodyPr vert="horz" lIns="91440" tIns="45720" rIns="91440" bIns="45720" rtlCol="0" anchor="t">
            <a:noAutofit/>
          </a:bodyPr>
          <a:lstStyle/>
          <a:p>
            <a:pPr marL="0" indent="0" algn="ctr">
              <a:lnSpc>
                <a:spcPct val="110000"/>
              </a:lnSpc>
              <a:buNone/>
            </a:pPr>
            <a:r>
              <a:rPr lang="en-US" sz="1800">
                <a:ea typeface="+mn-lt"/>
                <a:cs typeface="+mn-lt"/>
              </a:rPr>
              <a:t>Olympic swimming has evolved significantly from 1924 to 2020, showcasing advancements in athletic performance, training methods, and global participation. This period captures the rise of powerhouse nations, the inclusion of more events and strokes, and growing gender equity in competition. Studying this data is important because it offers insight into historical performance trends, highlights shifts in global competitiveness, and reveals the impact of technology and policy changes on results. Analyzing this dataset helps us understand how elite swimming has progressed and provides a foundation for predicting future performance patterns</a:t>
            </a:r>
            <a:endParaRPr lang="en-US" sz="1800"/>
          </a:p>
        </p:txBody>
      </p:sp>
      <p:pic>
        <p:nvPicPr>
          <p:cNvPr id="4" name="Picture 3" descr="A swimming pool with olympic rings&#10;&#10;AI-generated content may be incorrect.">
            <a:extLst>
              <a:ext uri="{FF2B5EF4-FFF2-40B4-BE49-F238E27FC236}">
                <a16:creationId xmlns:a16="http://schemas.microsoft.com/office/drawing/2014/main" id="{C506A9B8-498C-9D4A-4A7E-93FEE67BDAD6}"/>
              </a:ext>
            </a:extLst>
          </p:cNvPr>
          <p:cNvPicPr>
            <a:picLocks noChangeAspect="1"/>
          </p:cNvPicPr>
          <p:nvPr/>
        </p:nvPicPr>
        <p:blipFill>
          <a:blip r:embed="rId2"/>
          <a:stretch>
            <a:fillRect/>
          </a:stretch>
        </p:blipFill>
        <p:spPr>
          <a:xfrm>
            <a:off x="5477408" y="1597396"/>
            <a:ext cx="6459572" cy="4028966"/>
          </a:xfrm>
          <a:prstGeom prst="rect">
            <a:avLst/>
          </a:prstGeom>
        </p:spPr>
      </p:pic>
    </p:spTree>
    <p:extLst>
      <p:ext uri="{BB962C8B-B14F-4D97-AF65-F5344CB8AC3E}">
        <p14:creationId xmlns:p14="http://schemas.microsoft.com/office/powerpoint/2010/main" val="2912804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3C216C-14CA-2CB8-4519-11D642783279}"/>
              </a:ext>
            </a:extLst>
          </p:cNvPr>
          <p:cNvSpPr>
            <a:spLocks noGrp="1"/>
          </p:cNvSpPr>
          <p:nvPr>
            <p:ph type="title"/>
          </p:nvPr>
        </p:nvSpPr>
        <p:spPr>
          <a:xfrm>
            <a:off x="614680" y="3140"/>
            <a:ext cx="4962051" cy="1049836"/>
          </a:xfrm>
        </p:spPr>
        <p:txBody>
          <a:bodyPr anchor="b">
            <a:normAutofit/>
          </a:bodyPr>
          <a:lstStyle/>
          <a:p>
            <a:r>
              <a:rPr lang="en-US"/>
              <a:t>Variables Measured</a:t>
            </a:r>
          </a:p>
        </p:txBody>
      </p:sp>
      <p:sp>
        <p:nvSpPr>
          <p:cNvPr id="3" name="Content Placeholder 2">
            <a:extLst>
              <a:ext uri="{FF2B5EF4-FFF2-40B4-BE49-F238E27FC236}">
                <a16:creationId xmlns:a16="http://schemas.microsoft.com/office/drawing/2014/main" id="{3EAEFB14-2041-D5A0-CE66-9FF4450860DF}"/>
              </a:ext>
            </a:extLst>
          </p:cNvPr>
          <p:cNvSpPr>
            <a:spLocks noGrp="1"/>
          </p:cNvSpPr>
          <p:nvPr>
            <p:ph idx="1"/>
          </p:nvPr>
        </p:nvSpPr>
        <p:spPr>
          <a:xfrm>
            <a:off x="614679" y="1381575"/>
            <a:ext cx="4361688" cy="4096512"/>
          </a:xfrm>
        </p:spPr>
        <p:txBody>
          <a:bodyPr vert="horz" lIns="91440" tIns="45720" rIns="91440" bIns="45720" rtlCol="0" anchor="t">
            <a:noAutofit/>
          </a:bodyPr>
          <a:lstStyle/>
          <a:p>
            <a:pPr>
              <a:lnSpc>
                <a:spcPct val="110000"/>
              </a:lnSpc>
            </a:pPr>
            <a:r>
              <a:rPr lang="en-US" b="1"/>
              <a:t>Location</a:t>
            </a:r>
          </a:p>
          <a:p>
            <a:pPr>
              <a:lnSpc>
                <a:spcPct val="110000"/>
              </a:lnSpc>
            </a:pPr>
            <a:r>
              <a:rPr lang="en-US" b="1"/>
              <a:t>Year</a:t>
            </a:r>
          </a:p>
          <a:p>
            <a:pPr>
              <a:lnSpc>
                <a:spcPct val="110000"/>
              </a:lnSpc>
            </a:pPr>
            <a:r>
              <a:rPr lang="en-US" b="1"/>
              <a:t>Distance in Meters</a:t>
            </a:r>
          </a:p>
          <a:p>
            <a:pPr>
              <a:lnSpc>
                <a:spcPct val="110000"/>
              </a:lnSpc>
            </a:pPr>
            <a:r>
              <a:rPr lang="en-US" b="1"/>
              <a:t>Stroke</a:t>
            </a:r>
          </a:p>
          <a:p>
            <a:pPr>
              <a:lnSpc>
                <a:spcPct val="110000"/>
              </a:lnSpc>
            </a:pPr>
            <a:r>
              <a:rPr lang="en-US" b="1"/>
              <a:t>Gender </a:t>
            </a:r>
          </a:p>
          <a:p>
            <a:pPr>
              <a:lnSpc>
                <a:spcPct val="110000"/>
              </a:lnSpc>
            </a:pPr>
            <a:r>
              <a:rPr lang="en-US" b="1"/>
              <a:t>Team </a:t>
            </a:r>
          </a:p>
          <a:p>
            <a:pPr>
              <a:lnSpc>
                <a:spcPct val="110000"/>
              </a:lnSpc>
            </a:pPr>
            <a:r>
              <a:rPr lang="en-US" b="1"/>
              <a:t>Athlete</a:t>
            </a:r>
          </a:p>
          <a:p>
            <a:pPr>
              <a:lnSpc>
                <a:spcPct val="110000"/>
              </a:lnSpc>
            </a:pPr>
            <a:r>
              <a:rPr lang="en-US" b="1"/>
              <a:t>Results</a:t>
            </a:r>
          </a:p>
          <a:p>
            <a:pPr>
              <a:lnSpc>
                <a:spcPct val="110000"/>
              </a:lnSpc>
            </a:pPr>
            <a:r>
              <a:rPr lang="en-US" b="1"/>
              <a:t>Rank </a:t>
            </a:r>
          </a:p>
          <a:p>
            <a:pPr>
              <a:lnSpc>
                <a:spcPct val="110000"/>
              </a:lnSpc>
            </a:pPr>
            <a:r>
              <a:rPr lang="en-US" b="1"/>
              <a:t>Time Period </a:t>
            </a:r>
          </a:p>
        </p:txBody>
      </p:sp>
      <p:pic>
        <p:nvPicPr>
          <p:cNvPr id="5" name="Picture 4" descr="A close-up photo of a stopwatch with a pool in the background">
            <a:extLst>
              <a:ext uri="{FF2B5EF4-FFF2-40B4-BE49-F238E27FC236}">
                <a16:creationId xmlns:a16="http://schemas.microsoft.com/office/drawing/2014/main" id="{F4E9A897-9586-FDF3-EF30-44D07E478E5E}"/>
              </a:ext>
            </a:extLst>
          </p:cNvPr>
          <p:cNvPicPr>
            <a:picLocks noChangeAspect="1"/>
          </p:cNvPicPr>
          <p:nvPr/>
        </p:nvPicPr>
        <p:blipFill>
          <a:blip r:embed="rId2"/>
          <a:srcRect l="30835" r="7131" b="-2"/>
          <a:stretch/>
        </p:blipFill>
        <p:spPr>
          <a:xfrm>
            <a:off x="5818632" y="-1"/>
            <a:ext cx="6373368" cy="6857999"/>
          </a:xfrm>
          <a:prstGeom prst="rect">
            <a:avLst/>
          </a:prstGeom>
        </p:spPr>
      </p:pic>
    </p:spTree>
    <p:extLst>
      <p:ext uri="{BB962C8B-B14F-4D97-AF65-F5344CB8AC3E}">
        <p14:creationId xmlns:p14="http://schemas.microsoft.com/office/powerpoint/2010/main" val="187817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4F4EA-E50A-E5DF-C1C4-9CCF7AF386BB}"/>
              </a:ext>
            </a:extLst>
          </p:cNvPr>
          <p:cNvSpPr>
            <a:spLocks noGrp="1"/>
          </p:cNvSpPr>
          <p:nvPr>
            <p:ph type="title"/>
          </p:nvPr>
        </p:nvSpPr>
        <p:spPr>
          <a:xfrm>
            <a:off x="322193" y="271549"/>
            <a:ext cx="10872216" cy="1133856"/>
          </a:xfrm>
        </p:spPr>
        <p:txBody>
          <a:bodyPr anchor="t">
            <a:normAutofit/>
          </a:bodyPr>
          <a:lstStyle/>
          <a:p>
            <a:pPr algn="ctr"/>
            <a:r>
              <a:rPr lang="en-US" sz="4000"/>
              <a:t>Limitations to our Data</a:t>
            </a:r>
          </a:p>
        </p:txBody>
      </p:sp>
      <p:pic>
        <p:nvPicPr>
          <p:cNvPr id="4" name="Picture 3" descr="A group of women in blue uniforms holding a flag and medals&#10;&#10;AI-generated content may be incorrect.">
            <a:extLst>
              <a:ext uri="{FF2B5EF4-FFF2-40B4-BE49-F238E27FC236}">
                <a16:creationId xmlns:a16="http://schemas.microsoft.com/office/drawing/2014/main" id="{D4692EC1-1BF2-183E-5889-36C2576257B8}"/>
              </a:ext>
            </a:extLst>
          </p:cNvPr>
          <p:cNvPicPr>
            <a:picLocks noChangeAspect="1"/>
          </p:cNvPicPr>
          <p:nvPr/>
        </p:nvPicPr>
        <p:blipFill>
          <a:blip r:embed="rId2"/>
          <a:stretch>
            <a:fillRect/>
          </a:stretch>
        </p:blipFill>
        <p:spPr>
          <a:xfrm>
            <a:off x="323883" y="1407375"/>
            <a:ext cx="5728472" cy="4539813"/>
          </a:xfrm>
          <a:prstGeom prst="rect">
            <a:avLst/>
          </a:prstGeom>
        </p:spPr>
      </p:pic>
      <p:sp>
        <p:nvSpPr>
          <p:cNvPr id="3" name="Content Placeholder 2">
            <a:extLst>
              <a:ext uri="{FF2B5EF4-FFF2-40B4-BE49-F238E27FC236}">
                <a16:creationId xmlns:a16="http://schemas.microsoft.com/office/drawing/2014/main" id="{A5BEF660-AD74-67DD-C246-3D05F7F8E790}"/>
              </a:ext>
            </a:extLst>
          </p:cNvPr>
          <p:cNvSpPr>
            <a:spLocks noGrp="1"/>
          </p:cNvSpPr>
          <p:nvPr>
            <p:ph idx="1"/>
          </p:nvPr>
        </p:nvSpPr>
        <p:spPr>
          <a:xfrm>
            <a:off x="6274968" y="1414272"/>
            <a:ext cx="5831527" cy="4529328"/>
          </a:xfrm>
        </p:spPr>
        <p:txBody>
          <a:bodyPr vert="horz" lIns="91440" tIns="45720" rIns="91440" bIns="45720" rtlCol="0" anchor="t">
            <a:normAutofit/>
          </a:bodyPr>
          <a:lstStyle/>
          <a:p>
            <a:r>
              <a:rPr lang="en-US" b="1">
                <a:ea typeface="+mn-lt"/>
                <a:cs typeface="+mn-lt"/>
              </a:rPr>
              <a:t>Limited Representation of Rankings</a:t>
            </a:r>
          </a:p>
          <a:p>
            <a:r>
              <a:rPr lang="en-US" b="1">
                <a:ea typeface="+mn-lt"/>
                <a:cs typeface="+mn-lt"/>
              </a:rPr>
              <a:t>Time Period Categorization</a:t>
            </a:r>
          </a:p>
          <a:p>
            <a:r>
              <a:rPr lang="en-US" b="1">
                <a:ea typeface="+mn-lt"/>
                <a:cs typeface="+mn-lt"/>
              </a:rPr>
              <a:t>Incomplete Athlete Profiles</a:t>
            </a:r>
          </a:p>
          <a:p>
            <a:r>
              <a:rPr lang="en-US" b="1">
                <a:latin typeface="Arial"/>
                <a:cs typeface="Arial"/>
              </a:rPr>
              <a:t>Technological and Policy Changes</a:t>
            </a:r>
          </a:p>
          <a:p>
            <a:r>
              <a:rPr lang="en-US" b="1">
                <a:latin typeface="Arial"/>
                <a:cs typeface="Arial"/>
              </a:rPr>
              <a:t>There is no data provided for Women's breaststroke and no data provided for Women's backstroke until 2008</a:t>
            </a:r>
          </a:p>
        </p:txBody>
      </p:sp>
    </p:spTree>
    <p:extLst>
      <p:ext uri="{BB962C8B-B14F-4D97-AF65-F5344CB8AC3E}">
        <p14:creationId xmlns:p14="http://schemas.microsoft.com/office/powerpoint/2010/main" val="269092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wimming in a pool&#10;&#10;AI-generated content may be incorrect.">
            <a:extLst>
              <a:ext uri="{FF2B5EF4-FFF2-40B4-BE49-F238E27FC236}">
                <a16:creationId xmlns:a16="http://schemas.microsoft.com/office/drawing/2014/main" id="{CBD3D40A-4FDF-8F92-3FBA-A1AE61F3FA57}"/>
              </a:ext>
            </a:extLst>
          </p:cNvPr>
          <p:cNvPicPr>
            <a:picLocks noChangeAspect="1"/>
          </p:cNvPicPr>
          <p:nvPr/>
        </p:nvPicPr>
        <p:blipFill>
          <a:blip r:embed="rId2">
            <a:alphaModFix amt="60000"/>
          </a:blip>
          <a:srcRect t="20518" b="3978"/>
          <a:stretch/>
        </p:blipFill>
        <p:spPr>
          <a:xfrm>
            <a:off x="1" y="1"/>
            <a:ext cx="12192000" cy="6857999"/>
          </a:xfrm>
          <a:prstGeom prst="rect">
            <a:avLst/>
          </a:prstGeom>
        </p:spPr>
      </p:pic>
      <p:sp>
        <p:nvSpPr>
          <p:cNvPr id="2" name="Title 1">
            <a:extLst>
              <a:ext uri="{FF2B5EF4-FFF2-40B4-BE49-F238E27FC236}">
                <a16:creationId xmlns:a16="http://schemas.microsoft.com/office/drawing/2014/main" id="{391BA45A-1114-FFC9-E4E9-E996574E0358}"/>
              </a:ext>
            </a:extLst>
          </p:cNvPr>
          <p:cNvSpPr>
            <a:spLocks noGrp="1"/>
          </p:cNvSpPr>
          <p:nvPr>
            <p:ph type="title"/>
          </p:nvPr>
        </p:nvSpPr>
        <p:spPr>
          <a:xfrm>
            <a:off x="1269" y="3856655"/>
            <a:ext cx="11675246" cy="2236264"/>
          </a:xfrm>
        </p:spPr>
        <p:txBody>
          <a:bodyPr vert="horz" lIns="91440" tIns="45720" rIns="91440" bIns="45720" rtlCol="0" anchor="b">
            <a:normAutofit/>
          </a:bodyPr>
          <a:lstStyle/>
          <a:p>
            <a:pPr algn="ctr"/>
            <a:r>
              <a:rPr lang="en-US" sz="4400"/>
              <a:t>Question 1:</a:t>
            </a:r>
            <a:br>
              <a:rPr lang="en-US" sz="3000"/>
            </a:br>
            <a:r>
              <a:rPr lang="en-US" sz="3200"/>
              <a:t>How has the performance of Olympic swimmers evolved over across different strokes and distances?</a:t>
            </a:r>
          </a:p>
        </p:txBody>
      </p:sp>
    </p:spTree>
    <p:extLst>
      <p:ext uri="{BB962C8B-B14F-4D97-AF65-F5344CB8AC3E}">
        <p14:creationId xmlns:p14="http://schemas.microsoft.com/office/powerpoint/2010/main" val="188193178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7EDA8BD4-62E2-AA1D-14B5-8EFE5D80C1EF}"/>
              </a:ext>
            </a:extLst>
          </p:cNvPr>
          <p:cNvGraphicFramePr>
            <a:graphicFrameLocks noGrp="1"/>
          </p:cNvGraphicFramePr>
          <p:nvPr>
            <p:extLst>
              <p:ext uri="{D42A27DB-BD31-4B8C-83A1-F6EECF244321}">
                <p14:modId xmlns:p14="http://schemas.microsoft.com/office/powerpoint/2010/main" val="3064291534"/>
              </p:ext>
            </p:extLst>
          </p:nvPr>
        </p:nvGraphicFramePr>
        <p:xfrm>
          <a:off x="1212028" y="40341"/>
          <a:ext cx="9767944" cy="67773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564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growth of a number of years&#10;&#10;AI-generated content may be incorrect.">
            <a:extLst>
              <a:ext uri="{FF2B5EF4-FFF2-40B4-BE49-F238E27FC236}">
                <a16:creationId xmlns:a16="http://schemas.microsoft.com/office/drawing/2014/main" id="{49CC27E8-5DF6-536A-C887-6AC9542C36CB}"/>
              </a:ext>
            </a:extLst>
          </p:cNvPr>
          <p:cNvPicPr>
            <a:picLocks noChangeAspect="1"/>
          </p:cNvPicPr>
          <p:nvPr/>
        </p:nvPicPr>
        <p:blipFill>
          <a:blip r:embed="rId2"/>
          <a:stretch>
            <a:fillRect/>
          </a:stretch>
        </p:blipFill>
        <p:spPr>
          <a:xfrm>
            <a:off x="1664802" y="0"/>
            <a:ext cx="8862395" cy="6862167"/>
          </a:xfrm>
          <a:prstGeom prst="rect">
            <a:avLst/>
          </a:prstGeom>
        </p:spPr>
      </p:pic>
    </p:spTree>
    <p:extLst>
      <p:ext uri="{BB962C8B-B14F-4D97-AF65-F5344CB8AC3E}">
        <p14:creationId xmlns:p14="http://schemas.microsoft.com/office/powerpoint/2010/main" val="3622495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swimming in a pool&#10;&#10;AI-generated content may be incorrect.">
            <a:extLst>
              <a:ext uri="{FF2B5EF4-FFF2-40B4-BE49-F238E27FC236}">
                <a16:creationId xmlns:a16="http://schemas.microsoft.com/office/drawing/2014/main" id="{F97C887B-7F9A-4254-0A3F-54BC1F48607D}"/>
              </a:ext>
            </a:extLst>
          </p:cNvPr>
          <p:cNvPicPr>
            <a:picLocks noChangeAspect="1"/>
          </p:cNvPicPr>
          <p:nvPr/>
        </p:nvPicPr>
        <p:blipFill>
          <a:blip r:embed="rId2">
            <a:alphaModFix amt="60000"/>
          </a:blip>
          <a:srcRect t="14776" b="954"/>
          <a:stretch/>
        </p:blipFill>
        <p:spPr>
          <a:xfrm>
            <a:off x="1" y="1"/>
            <a:ext cx="12192000" cy="6857999"/>
          </a:xfrm>
          <a:prstGeom prst="rect">
            <a:avLst/>
          </a:prstGeom>
        </p:spPr>
      </p:pic>
      <p:sp>
        <p:nvSpPr>
          <p:cNvPr id="2" name="Title 1">
            <a:extLst>
              <a:ext uri="{FF2B5EF4-FFF2-40B4-BE49-F238E27FC236}">
                <a16:creationId xmlns:a16="http://schemas.microsoft.com/office/drawing/2014/main" id="{0B5FA59C-C025-FB93-734D-E8F533BB5472}"/>
              </a:ext>
            </a:extLst>
          </p:cNvPr>
          <p:cNvSpPr>
            <a:spLocks noGrp="1"/>
          </p:cNvSpPr>
          <p:nvPr>
            <p:ph type="title"/>
          </p:nvPr>
        </p:nvSpPr>
        <p:spPr>
          <a:xfrm>
            <a:off x="236734" y="4019400"/>
            <a:ext cx="11723089" cy="2236264"/>
          </a:xfrm>
        </p:spPr>
        <p:txBody>
          <a:bodyPr vert="horz" lIns="91440" tIns="45720" rIns="91440" bIns="45720" rtlCol="0" anchor="b">
            <a:normAutofit/>
          </a:bodyPr>
          <a:lstStyle/>
          <a:p>
            <a:pPr algn="ctr"/>
            <a:r>
              <a:rPr lang="en-US" sz="4400">
                <a:solidFill>
                  <a:srgbClr val="FFFFFF"/>
                </a:solidFill>
              </a:rPr>
              <a:t>Question 2:</a:t>
            </a:r>
            <a:br>
              <a:rPr lang="en-US" sz="4400"/>
            </a:br>
            <a:r>
              <a:rPr lang="en-US" sz="3200">
                <a:solidFill>
                  <a:srgbClr val="FFFFFF"/>
                </a:solidFill>
              </a:rPr>
              <a:t>Is there a significant difference in performance between male and female swimmers across strokes and time periods? </a:t>
            </a:r>
          </a:p>
        </p:txBody>
      </p:sp>
    </p:spTree>
    <p:extLst>
      <p:ext uri="{BB962C8B-B14F-4D97-AF65-F5344CB8AC3E}">
        <p14:creationId xmlns:p14="http://schemas.microsoft.com/office/powerpoint/2010/main" val="117091459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VanillaVTI</vt:lpstr>
      <vt:lpstr> </vt:lpstr>
      <vt:lpstr>Data &amp; Method </vt:lpstr>
      <vt:lpstr>The History and Importance of Olympic Swimming from 1924 to 2020</vt:lpstr>
      <vt:lpstr>Variables Measured</vt:lpstr>
      <vt:lpstr>Limitations to our Data</vt:lpstr>
      <vt:lpstr>Question 1: How has the performance of Olympic swimmers evolved over across different strokes and distances?</vt:lpstr>
      <vt:lpstr>PowerPoint Presentation</vt:lpstr>
      <vt:lpstr>PowerPoint Presentation</vt:lpstr>
      <vt:lpstr>Question 2: Is there a significant difference in performance between male and female swimmers across strokes and time periods? </vt:lpstr>
      <vt:lpstr>Question 2 Results</vt:lpstr>
      <vt:lpstr>PowerPoint Presentation</vt:lpstr>
      <vt:lpstr>Question 3: Which countries have dominated Olympic swimming over time, and how has their performance changed between the early and recent time periods?</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Trinity Price</dc:creator>
  <cp:revision>4</cp:revision>
  <dcterms:created xsi:type="dcterms:W3CDTF">2025-04-16T17:19:58Z</dcterms:created>
  <dcterms:modified xsi:type="dcterms:W3CDTF">2025-04-21T17:50:18Z</dcterms:modified>
</cp:coreProperties>
</file>